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16"/>
  </p:notesMasterIdLst>
  <p:sldIdLst>
    <p:sldId id="256" r:id="rId3"/>
    <p:sldId id="257" r:id="rId4"/>
    <p:sldId id="258" r:id="rId5"/>
    <p:sldId id="261" r:id="rId6"/>
    <p:sldId id="291" r:id="rId7"/>
    <p:sldId id="259" r:id="rId8"/>
    <p:sldId id="263" r:id="rId9"/>
    <p:sldId id="265" r:id="rId10"/>
    <p:sldId id="262" r:id="rId11"/>
    <p:sldId id="312" r:id="rId12"/>
    <p:sldId id="313" r:id="rId13"/>
    <p:sldId id="264" r:id="rId14"/>
    <p:sldId id="287"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Karla" pitchFamily="2" charset="0"/>
      <p:regular r:id="rId21"/>
      <p:bold r:id="rId22"/>
      <p:italic r:id="rId23"/>
      <p:boldItalic r:id="rId24"/>
    </p:embeddedFont>
    <p:embeddedFont>
      <p:font typeface="Open Sans" panose="020B0606030504020204" pitchFamily="34" charset="0"/>
      <p:regular r:id="rId25"/>
      <p:bold r:id="rId26"/>
      <p:italic r:id="rId27"/>
      <p:boldItalic r:id="rId28"/>
    </p:embeddedFont>
    <p:embeddedFont>
      <p:font typeface="Open Sans ExtraBold" panose="020B0906030804020204" pitchFamily="34" charset="0"/>
      <p:bold r:id="rId29"/>
      <p:boldItalic r:id="rId30"/>
    </p:embeddedFont>
    <p:embeddedFont>
      <p:font typeface="Proxima Nova" panose="020B0604020202020204" charset="0"/>
      <p:regular r:id="rId31"/>
      <p:bold r:id="rId32"/>
      <p:italic r:id="rId33"/>
      <p:boldItalic r:id="rId34"/>
    </p:embeddedFont>
    <p:embeddedFont>
      <p:font typeface="Proxima Nova Semibold" panose="020B0604020202020204" charset="0"/>
      <p:regular r:id="rId35"/>
      <p:bold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16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47590F-8C42-4D38-9987-5AEE0BE4A21F}">
  <a:tblStyle styleId="{A847590F-8C42-4D38-9987-5AEE0BE4A2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7" y="768"/>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viewProps" Target="viewProps.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aa3af7fec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aa3af7fec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656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aa3af7fec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aa3af7fec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9222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bbc23113e9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bbc23113e9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3"/>
        <p:cNvGrpSpPr/>
        <p:nvPr/>
      </p:nvGrpSpPr>
      <p:grpSpPr>
        <a:xfrm>
          <a:off x="0" y="0"/>
          <a:ext cx="0" cy="0"/>
          <a:chOff x="0" y="0"/>
          <a:chExt cx="0" cy="0"/>
        </a:xfrm>
      </p:grpSpPr>
      <p:sp>
        <p:nvSpPr>
          <p:cNvPr id="2804" name="Google Shape;2804;gbc98723c40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5" name="Google Shape;2805;gbc98723c40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b5cfccbf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b5cfccbf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8fb8d6ea6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8fb8d6ea6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6"/>
        <p:cNvGrpSpPr/>
        <p:nvPr/>
      </p:nvGrpSpPr>
      <p:grpSpPr>
        <a:xfrm>
          <a:off x="0" y="0"/>
          <a:ext cx="0" cy="0"/>
          <a:chOff x="0" y="0"/>
          <a:chExt cx="0" cy="0"/>
        </a:xfrm>
      </p:grpSpPr>
      <p:sp>
        <p:nvSpPr>
          <p:cNvPr id="3147" name="Google Shape;3147;SLIDES_API1970202739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8" name="Google Shape;3148;SLIDES_API1970202739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8fb8d6ea64_0_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8fb8d6ea64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bbda8b8de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bbda8b8de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bbc23113e9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bbc23113e9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aa3af7fec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aa3af7fec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4626650" y="3329475"/>
            <a:ext cx="3182400" cy="77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solidFill>
                  <a:schemeClr val="lt1"/>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 name="Google Shape;10;p2"/>
          <p:cNvSpPr txBox="1">
            <a:spLocks noGrp="1"/>
          </p:cNvSpPr>
          <p:nvPr>
            <p:ph type="ctrTitle"/>
          </p:nvPr>
        </p:nvSpPr>
        <p:spPr>
          <a:xfrm>
            <a:off x="4626650" y="1086675"/>
            <a:ext cx="3803700" cy="2242800"/>
          </a:xfrm>
          <a:prstGeom prst="rect">
            <a:avLst/>
          </a:prstGeom>
          <a:effectLst>
            <a:outerShdw dist="95250" dir="2700000" algn="bl" rotWithShape="0">
              <a:srgbClr val="000000">
                <a:alpha val="20000"/>
              </a:srgbClr>
            </a:outerShdw>
          </a:effectLst>
        </p:spPr>
        <p:txBody>
          <a:bodyPr spcFirstLastPara="1" wrap="square" lIns="91425" tIns="91425" rIns="91425" bIns="91425" anchor="ctr" anchorCtr="0">
            <a:noAutofit/>
          </a:bodyPr>
          <a:lstStyle>
            <a:lvl1pPr lvl="0" algn="l" rtl="0">
              <a:spcBef>
                <a:spcPts val="0"/>
              </a:spcBef>
              <a:spcAft>
                <a:spcPts val="0"/>
              </a:spcAft>
              <a:buSzPts val="7200"/>
              <a:buNone/>
              <a:defRPr sz="4500">
                <a:solidFill>
                  <a:schemeClr val="accent3"/>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5">
  <p:cSld name="CUSTOM_9">
    <p:spTree>
      <p:nvGrpSpPr>
        <p:cNvPr id="1" name="Shape 1101"/>
        <p:cNvGrpSpPr/>
        <p:nvPr/>
      </p:nvGrpSpPr>
      <p:grpSpPr>
        <a:xfrm>
          <a:off x="0" y="0"/>
          <a:ext cx="0" cy="0"/>
          <a:chOff x="0" y="0"/>
          <a:chExt cx="0" cy="0"/>
        </a:xfrm>
      </p:grpSpPr>
      <p:sp>
        <p:nvSpPr>
          <p:cNvPr id="1102" name="Google Shape;1102;p26"/>
          <p:cNvSpPr txBox="1">
            <a:spLocks noGrp="1"/>
          </p:cNvSpPr>
          <p:nvPr>
            <p:ph type="title"/>
          </p:nvPr>
        </p:nvSpPr>
        <p:spPr>
          <a:xfrm>
            <a:off x="1054600" y="1432075"/>
            <a:ext cx="2943600" cy="1124700"/>
          </a:xfrm>
          <a:prstGeom prst="rect">
            <a:avLst/>
          </a:prstGeom>
          <a:effectLst>
            <a:outerShdw dist="95250" dir="2700000" algn="bl" rotWithShape="0">
              <a:srgbClr val="000000">
                <a:alpha val="20000"/>
              </a:srgbClr>
            </a:outerShdw>
          </a:effectLst>
        </p:spPr>
        <p:txBody>
          <a:bodyPr spcFirstLastPara="1" wrap="square" lIns="91425" tIns="91425" rIns="91425" bIns="91425" anchor="b" anchorCtr="0">
            <a:noAutofit/>
          </a:bodyPr>
          <a:lstStyle>
            <a:lvl1pPr lvl="0" algn="l" rtl="0">
              <a:spcBef>
                <a:spcPts val="0"/>
              </a:spcBef>
              <a:spcAft>
                <a:spcPts val="0"/>
              </a:spcAft>
              <a:buSzPts val="6000"/>
              <a:buNone/>
              <a:defRPr sz="6000">
                <a:solidFill>
                  <a:schemeClr val="accent3"/>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103" name="Google Shape;1103;p26"/>
          <p:cNvSpPr txBox="1">
            <a:spLocks noGrp="1"/>
          </p:cNvSpPr>
          <p:nvPr>
            <p:ph type="subTitle" idx="1"/>
          </p:nvPr>
        </p:nvSpPr>
        <p:spPr>
          <a:xfrm>
            <a:off x="1054555" y="2553563"/>
            <a:ext cx="2734200" cy="116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321"/>
        <p:cNvGrpSpPr/>
        <p:nvPr/>
      </p:nvGrpSpPr>
      <p:grpSpPr>
        <a:xfrm>
          <a:off x="0" y="0"/>
          <a:ext cx="0" cy="0"/>
          <a:chOff x="0" y="0"/>
          <a:chExt cx="0" cy="0"/>
        </a:xfrm>
      </p:grpSpPr>
      <p:sp>
        <p:nvSpPr>
          <p:cNvPr id="1322" name="Google Shape;1322;p31"/>
          <p:cNvSpPr/>
          <p:nvPr/>
        </p:nvSpPr>
        <p:spPr>
          <a:xfrm>
            <a:off x="25" y="0"/>
            <a:ext cx="4946436" cy="5143453"/>
          </a:xfrm>
          <a:custGeom>
            <a:avLst/>
            <a:gdLst/>
            <a:ahLst/>
            <a:cxnLst/>
            <a:rect l="l" t="t" r="r" b="b"/>
            <a:pathLst>
              <a:path w="67771" h="66224" extrusionOk="0">
                <a:moveTo>
                  <a:pt x="1" y="1"/>
                </a:moveTo>
                <a:lnTo>
                  <a:pt x="1" y="66223"/>
                </a:lnTo>
                <a:lnTo>
                  <a:pt x="67664" y="66223"/>
                </a:lnTo>
                <a:cubicBezTo>
                  <a:pt x="67366" y="65485"/>
                  <a:pt x="67116" y="64723"/>
                  <a:pt x="66890" y="63949"/>
                </a:cubicBezTo>
                <a:cubicBezTo>
                  <a:pt x="64890" y="56508"/>
                  <a:pt x="67771" y="48673"/>
                  <a:pt x="67640" y="40958"/>
                </a:cubicBezTo>
                <a:cubicBezTo>
                  <a:pt x="67545" y="35160"/>
                  <a:pt x="65687" y="29373"/>
                  <a:pt x="62365" y="24599"/>
                </a:cubicBezTo>
                <a:cubicBezTo>
                  <a:pt x="60972" y="22599"/>
                  <a:pt x="59317" y="20741"/>
                  <a:pt x="57984" y="18694"/>
                </a:cubicBezTo>
                <a:cubicBezTo>
                  <a:pt x="55615" y="15050"/>
                  <a:pt x="54329" y="10800"/>
                  <a:pt x="53781" y="6502"/>
                </a:cubicBezTo>
                <a:cubicBezTo>
                  <a:pt x="53483" y="4108"/>
                  <a:pt x="53317" y="1977"/>
                  <a:pt x="534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31"/>
          <p:cNvGrpSpPr/>
          <p:nvPr/>
        </p:nvGrpSpPr>
        <p:grpSpPr>
          <a:xfrm>
            <a:off x="4272907" y="197019"/>
            <a:ext cx="804847" cy="882052"/>
            <a:chOff x="6072409" y="4521978"/>
            <a:chExt cx="436705" cy="478622"/>
          </a:xfrm>
        </p:grpSpPr>
        <p:sp>
          <p:nvSpPr>
            <p:cNvPr id="1324" name="Google Shape;1324;p31"/>
            <p:cNvSpPr/>
            <p:nvPr/>
          </p:nvSpPr>
          <p:spPr>
            <a:xfrm rot="5400000">
              <a:off x="6433818" y="4521857"/>
              <a:ext cx="75175" cy="75417"/>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1"/>
            <p:cNvSpPr/>
            <p:nvPr/>
          </p:nvSpPr>
          <p:spPr>
            <a:xfrm rot="5400000">
              <a:off x="6433707" y="4723580"/>
              <a:ext cx="75397" cy="75417"/>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1"/>
            <p:cNvSpPr/>
            <p:nvPr/>
          </p:nvSpPr>
          <p:spPr>
            <a:xfrm rot="5400000">
              <a:off x="6433818" y="4925304"/>
              <a:ext cx="75175" cy="75417"/>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1"/>
            <p:cNvSpPr/>
            <p:nvPr/>
          </p:nvSpPr>
          <p:spPr>
            <a:xfrm rot="5400000">
              <a:off x="6253174" y="4521867"/>
              <a:ext cx="75175" cy="75397"/>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rot="5400000">
              <a:off x="6253063" y="4723591"/>
              <a:ext cx="75397" cy="75397"/>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p:nvPr/>
          </p:nvSpPr>
          <p:spPr>
            <a:xfrm rot="5400000">
              <a:off x="6253174" y="4925314"/>
              <a:ext cx="75175" cy="75397"/>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1"/>
            <p:cNvSpPr/>
            <p:nvPr/>
          </p:nvSpPr>
          <p:spPr>
            <a:xfrm rot="5400000">
              <a:off x="6072531" y="4521857"/>
              <a:ext cx="75175" cy="75417"/>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1"/>
            <p:cNvSpPr/>
            <p:nvPr/>
          </p:nvSpPr>
          <p:spPr>
            <a:xfrm rot="5400000">
              <a:off x="6072419" y="4723580"/>
              <a:ext cx="75397" cy="75417"/>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1"/>
            <p:cNvSpPr/>
            <p:nvPr/>
          </p:nvSpPr>
          <p:spPr>
            <a:xfrm rot="5400000">
              <a:off x="6072531" y="4925304"/>
              <a:ext cx="75175" cy="75417"/>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31"/>
          <p:cNvGrpSpPr/>
          <p:nvPr/>
        </p:nvGrpSpPr>
        <p:grpSpPr>
          <a:xfrm>
            <a:off x="428057" y="3881369"/>
            <a:ext cx="804847" cy="882052"/>
            <a:chOff x="6072409" y="4521978"/>
            <a:chExt cx="436705" cy="478622"/>
          </a:xfrm>
        </p:grpSpPr>
        <p:sp>
          <p:nvSpPr>
            <p:cNvPr id="1334" name="Google Shape;1334;p31"/>
            <p:cNvSpPr/>
            <p:nvPr/>
          </p:nvSpPr>
          <p:spPr>
            <a:xfrm rot="5400000">
              <a:off x="6433818" y="4521857"/>
              <a:ext cx="75175" cy="75417"/>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1"/>
            <p:cNvSpPr/>
            <p:nvPr/>
          </p:nvSpPr>
          <p:spPr>
            <a:xfrm rot="5400000">
              <a:off x="6433707" y="4723580"/>
              <a:ext cx="75397" cy="75417"/>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rot="5400000">
              <a:off x="6433818" y="4925304"/>
              <a:ext cx="75175" cy="75417"/>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p:nvPr/>
          </p:nvSpPr>
          <p:spPr>
            <a:xfrm rot="5400000">
              <a:off x="6253174" y="4521867"/>
              <a:ext cx="75175" cy="75397"/>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1"/>
            <p:cNvSpPr/>
            <p:nvPr/>
          </p:nvSpPr>
          <p:spPr>
            <a:xfrm rot="5400000">
              <a:off x="6253063" y="4723591"/>
              <a:ext cx="75397" cy="75397"/>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1"/>
            <p:cNvSpPr/>
            <p:nvPr/>
          </p:nvSpPr>
          <p:spPr>
            <a:xfrm rot="5400000">
              <a:off x="6253174" y="4925314"/>
              <a:ext cx="75175" cy="75397"/>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1"/>
            <p:cNvSpPr/>
            <p:nvPr/>
          </p:nvSpPr>
          <p:spPr>
            <a:xfrm rot="5400000">
              <a:off x="6072531" y="4521857"/>
              <a:ext cx="75175" cy="75417"/>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rot="5400000">
              <a:off x="6072419" y="4723580"/>
              <a:ext cx="75397" cy="75417"/>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rot="5400000">
              <a:off x="6072531" y="4925304"/>
              <a:ext cx="75175" cy="75417"/>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31"/>
          <p:cNvGrpSpPr/>
          <p:nvPr/>
        </p:nvGrpSpPr>
        <p:grpSpPr>
          <a:xfrm rot="5400000">
            <a:off x="7590154" y="4163768"/>
            <a:ext cx="1167771" cy="2252274"/>
            <a:chOff x="4468700" y="2997225"/>
            <a:chExt cx="1090050" cy="2102375"/>
          </a:xfrm>
        </p:grpSpPr>
        <p:sp>
          <p:nvSpPr>
            <p:cNvPr id="1344" name="Google Shape;1344;p31"/>
            <p:cNvSpPr/>
            <p:nvPr/>
          </p:nvSpPr>
          <p:spPr>
            <a:xfrm>
              <a:off x="4468700" y="299722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1"/>
            <p:cNvSpPr/>
            <p:nvPr/>
          </p:nvSpPr>
          <p:spPr>
            <a:xfrm>
              <a:off x="4717850" y="2997225"/>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4967275" y="299722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5216425" y="2997225"/>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1"/>
            <p:cNvSpPr/>
            <p:nvPr/>
          </p:nvSpPr>
          <p:spPr>
            <a:xfrm>
              <a:off x="5465850" y="2997225"/>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1"/>
            <p:cNvSpPr/>
            <p:nvPr/>
          </p:nvSpPr>
          <p:spPr>
            <a:xfrm>
              <a:off x="4468700" y="322047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1"/>
            <p:cNvSpPr/>
            <p:nvPr/>
          </p:nvSpPr>
          <p:spPr>
            <a:xfrm>
              <a:off x="4717850" y="3220475"/>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1"/>
            <p:cNvSpPr/>
            <p:nvPr/>
          </p:nvSpPr>
          <p:spPr>
            <a:xfrm>
              <a:off x="4967275" y="322047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1"/>
            <p:cNvSpPr/>
            <p:nvPr/>
          </p:nvSpPr>
          <p:spPr>
            <a:xfrm>
              <a:off x="5216425" y="3220475"/>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1"/>
            <p:cNvSpPr/>
            <p:nvPr/>
          </p:nvSpPr>
          <p:spPr>
            <a:xfrm>
              <a:off x="5465850" y="3220475"/>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1"/>
            <p:cNvSpPr/>
            <p:nvPr/>
          </p:nvSpPr>
          <p:spPr>
            <a:xfrm>
              <a:off x="4468700" y="344370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1"/>
            <p:cNvSpPr/>
            <p:nvPr/>
          </p:nvSpPr>
          <p:spPr>
            <a:xfrm>
              <a:off x="4717850" y="3443700"/>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1"/>
            <p:cNvSpPr/>
            <p:nvPr/>
          </p:nvSpPr>
          <p:spPr>
            <a:xfrm>
              <a:off x="4967275" y="344370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1"/>
            <p:cNvSpPr/>
            <p:nvPr/>
          </p:nvSpPr>
          <p:spPr>
            <a:xfrm>
              <a:off x="5216425" y="3443700"/>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1"/>
            <p:cNvSpPr/>
            <p:nvPr/>
          </p:nvSpPr>
          <p:spPr>
            <a:xfrm>
              <a:off x="5465850" y="3443700"/>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1"/>
            <p:cNvSpPr/>
            <p:nvPr/>
          </p:nvSpPr>
          <p:spPr>
            <a:xfrm>
              <a:off x="4468700" y="366695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1"/>
            <p:cNvSpPr/>
            <p:nvPr/>
          </p:nvSpPr>
          <p:spPr>
            <a:xfrm>
              <a:off x="4717850" y="3666950"/>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1"/>
            <p:cNvSpPr/>
            <p:nvPr/>
          </p:nvSpPr>
          <p:spPr>
            <a:xfrm>
              <a:off x="4967275" y="366695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1"/>
            <p:cNvSpPr/>
            <p:nvPr/>
          </p:nvSpPr>
          <p:spPr>
            <a:xfrm>
              <a:off x="5216425" y="3666950"/>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1"/>
            <p:cNvSpPr/>
            <p:nvPr/>
          </p:nvSpPr>
          <p:spPr>
            <a:xfrm>
              <a:off x="5465850" y="3666950"/>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1"/>
            <p:cNvSpPr/>
            <p:nvPr/>
          </p:nvSpPr>
          <p:spPr>
            <a:xfrm>
              <a:off x="4468700" y="3890200"/>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1"/>
            <p:cNvSpPr/>
            <p:nvPr/>
          </p:nvSpPr>
          <p:spPr>
            <a:xfrm>
              <a:off x="4717850" y="3890200"/>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1"/>
            <p:cNvSpPr/>
            <p:nvPr/>
          </p:nvSpPr>
          <p:spPr>
            <a:xfrm>
              <a:off x="4967275" y="3890200"/>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1"/>
            <p:cNvSpPr/>
            <p:nvPr/>
          </p:nvSpPr>
          <p:spPr>
            <a:xfrm>
              <a:off x="5216425" y="3890200"/>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1"/>
            <p:cNvSpPr/>
            <p:nvPr/>
          </p:nvSpPr>
          <p:spPr>
            <a:xfrm>
              <a:off x="5465850" y="3890200"/>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1"/>
            <p:cNvSpPr/>
            <p:nvPr/>
          </p:nvSpPr>
          <p:spPr>
            <a:xfrm>
              <a:off x="4468700" y="4113425"/>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1"/>
            <p:cNvSpPr/>
            <p:nvPr/>
          </p:nvSpPr>
          <p:spPr>
            <a:xfrm>
              <a:off x="4717850" y="4113425"/>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1"/>
            <p:cNvSpPr/>
            <p:nvPr/>
          </p:nvSpPr>
          <p:spPr>
            <a:xfrm>
              <a:off x="4967275" y="4113425"/>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1"/>
            <p:cNvSpPr/>
            <p:nvPr/>
          </p:nvSpPr>
          <p:spPr>
            <a:xfrm>
              <a:off x="5216425" y="4113425"/>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1"/>
            <p:cNvSpPr/>
            <p:nvPr/>
          </p:nvSpPr>
          <p:spPr>
            <a:xfrm>
              <a:off x="5465850" y="4113425"/>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1"/>
            <p:cNvSpPr/>
            <p:nvPr/>
          </p:nvSpPr>
          <p:spPr>
            <a:xfrm>
              <a:off x="4468700" y="433667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1"/>
            <p:cNvSpPr/>
            <p:nvPr/>
          </p:nvSpPr>
          <p:spPr>
            <a:xfrm>
              <a:off x="4717850" y="4336675"/>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4967275" y="433667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1"/>
            <p:cNvSpPr/>
            <p:nvPr/>
          </p:nvSpPr>
          <p:spPr>
            <a:xfrm>
              <a:off x="5216425" y="4336675"/>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1"/>
            <p:cNvSpPr/>
            <p:nvPr/>
          </p:nvSpPr>
          <p:spPr>
            <a:xfrm>
              <a:off x="5465850" y="4336675"/>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4468700" y="455992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4717850" y="4559925"/>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4967275" y="455992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5216425" y="4559925"/>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5465850" y="4559925"/>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4468700" y="478315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4717850" y="4783150"/>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4967275" y="478315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a:off x="5216425" y="4783150"/>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5465850" y="4783150"/>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4468700" y="500640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4717850" y="5006400"/>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4967275" y="500640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5216425" y="5006400"/>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5465850" y="5006400"/>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4" name="Google Shape;1394;p31"/>
          <p:cNvSpPr txBox="1"/>
          <p:nvPr/>
        </p:nvSpPr>
        <p:spPr>
          <a:xfrm>
            <a:off x="5777450" y="3191600"/>
            <a:ext cx="2587500" cy="1157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latin typeface="Karla"/>
                <a:ea typeface="Karla"/>
                <a:cs typeface="Karla"/>
                <a:sym typeface="Karla"/>
              </a:rPr>
              <a:t>CREDITS: This presentation template was created by </a:t>
            </a:r>
            <a:r>
              <a:rPr lang="en" sz="1200" b="1">
                <a:uFill>
                  <a:noFill/>
                </a:uFill>
                <a:latin typeface="Karla"/>
                <a:ea typeface="Karla"/>
                <a:cs typeface="Karla"/>
                <a:sym typeface="Karla"/>
                <a:hlinkClick r:id="rId2"/>
              </a:rPr>
              <a:t>Slidesgo</a:t>
            </a:r>
            <a:r>
              <a:rPr lang="en" sz="1200">
                <a:latin typeface="Karla"/>
                <a:ea typeface="Karla"/>
                <a:cs typeface="Karla"/>
                <a:sym typeface="Karla"/>
              </a:rPr>
              <a:t>, including icons by </a:t>
            </a:r>
            <a:r>
              <a:rPr lang="en" sz="1200" b="1">
                <a:uFill>
                  <a:noFill/>
                </a:uFill>
                <a:latin typeface="Karla"/>
                <a:ea typeface="Karla"/>
                <a:cs typeface="Karla"/>
                <a:sym typeface="Karla"/>
                <a:hlinkClick r:id="rId3"/>
              </a:rPr>
              <a:t>Flaticon</a:t>
            </a:r>
            <a:r>
              <a:rPr lang="en" sz="1200">
                <a:latin typeface="Karla"/>
                <a:ea typeface="Karla"/>
                <a:cs typeface="Karla"/>
                <a:sym typeface="Karla"/>
              </a:rPr>
              <a:t>, and infographics &amp; images by </a:t>
            </a:r>
            <a:r>
              <a:rPr lang="en" sz="1200" b="1">
                <a:uFill>
                  <a:noFill/>
                </a:uFill>
                <a:latin typeface="Karla"/>
                <a:ea typeface="Karla"/>
                <a:cs typeface="Karla"/>
                <a:sym typeface="Karla"/>
                <a:hlinkClick r:id="rId4"/>
              </a:rPr>
              <a:t>Freepik</a:t>
            </a:r>
            <a:r>
              <a:rPr lang="en" sz="1200" b="1">
                <a:latin typeface="Karla"/>
                <a:ea typeface="Karla"/>
                <a:cs typeface="Karla"/>
                <a:sym typeface="Karla"/>
              </a:rPr>
              <a:t> </a:t>
            </a:r>
            <a:endParaRPr sz="1200" b="1">
              <a:latin typeface="Karla"/>
              <a:ea typeface="Karla"/>
              <a:cs typeface="Karla"/>
              <a:sym typeface="Karla"/>
            </a:endParaRPr>
          </a:p>
        </p:txBody>
      </p:sp>
      <p:sp>
        <p:nvSpPr>
          <p:cNvPr id="1395" name="Google Shape;1395;p31"/>
          <p:cNvSpPr txBox="1">
            <a:spLocks noGrp="1"/>
          </p:cNvSpPr>
          <p:nvPr>
            <p:ph type="title"/>
          </p:nvPr>
        </p:nvSpPr>
        <p:spPr>
          <a:xfrm>
            <a:off x="720300" y="1568700"/>
            <a:ext cx="3153900" cy="2006100"/>
          </a:xfrm>
          <a:prstGeom prst="rect">
            <a:avLst/>
          </a:prstGeom>
          <a:effectLst>
            <a:outerShdw dist="95250" dir="2760000" algn="bl" rotWithShape="0">
              <a:srgbClr val="000000">
                <a:alpha val="2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6000">
                <a:solidFill>
                  <a:schemeClr val="accent3"/>
                </a:solidFill>
              </a:defRPr>
            </a:lvl1pPr>
            <a:lvl2pPr lvl="1" rtl="0">
              <a:spcBef>
                <a:spcPts val="0"/>
              </a:spcBef>
              <a:spcAft>
                <a:spcPts val="0"/>
              </a:spcAft>
              <a:buNone/>
              <a:defRPr sz="6000">
                <a:solidFill>
                  <a:schemeClr val="accent3"/>
                </a:solidFill>
              </a:defRPr>
            </a:lvl2pPr>
            <a:lvl3pPr lvl="2" rtl="0">
              <a:spcBef>
                <a:spcPts val="0"/>
              </a:spcBef>
              <a:spcAft>
                <a:spcPts val="0"/>
              </a:spcAft>
              <a:buNone/>
              <a:defRPr sz="6000">
                <a:solidFill>
                  <a:schemeClr val="accent3"/>
                </a:solidFill>
              </a:defRPr>
            </a:lvl3pPr>
            <a:lvl4pPr lvl="3" rtl="0">
              <a:spcBef>
                <a:spcPts val="0"/>
              </a:spcBef>
              <a:spcAft>
                <a:spcPts val="0"/>
              </a:spcAft>
              <a:buNone/>
              <a:defRPr sz="6000">
                <a:solidFill>
                  <a:schemeClr val="accent3"/>
                </a:solidFill>
              </a:defRPr>
            </a:lvl4pPr>
            <a:lvl5pPr lvl="4" rtl="0">
              <a:spcBef>
                <a:spcPts val="0"/>
              </a:spcBef>
              <a:spcAft>
                <a:spcPts val="0"/>
              </a:spcAft>
              <a:buNone/>
              <a:defRPr sz="6000">
                <a:solidFill>
                  <a:schemeClr val="accent3"/>
                </a:solidFill>
              </a:defRPr>
            </a:lvl5pPr>
            <a:lvl6pPr lvl="5" rtl="0">
              <a:spcBef>
                <a:spcPts val="0"/>
              </a:spcBef>
              <a:spcAft>
                <a:spcPts val="0"/>
              </a:spcAft>
              <a:buNone/>
              <a:defRPr sz="6000">
                <a:solidFill>
                  <a:schemeClr val="accent3"/>
                </a:solidFill>
              </a:defRPr>
            </a:lvl6pPr>
            <a:lvl7pPr lvl="6" rtl="0">
              <a:spcBef>
                <a:spcPts val="0"/>
              </a:spcBef>
              <a:spcAft>
                <a:spcPts val="0"/>
              </a:spcAft>
              <a:buNone/>
              <a:defRPr sz="6000">
                <a:solidFill>
                  <a:schemeClr val="accent3"/>
                </a:solidFill>
              </a:defRPr>
            </a:lvl7pPr>
            <a:lvl8pPr lvl="7" rtl="0">
              <a:spcBef>
                <a:spcPts val="0"/>
              </a:spcBef>
              <a:spcAft>
                <a:spcPts val="0"/>
              </a:spcAft>
              <a:buNone/>
              <a:defRPr sz="6000">
                <a:solidFill>
                  <a:schemeClr val="accent3"/>
                </a:solidFill>
              </a:defRPr>
            </a:lvl8pPr>
            <a:lvl9pPr lvl="8" rtl="0">
              <a:spcBef>
                <a:spcPts val="0"/>
              </a:spcBef>
              <a:spcAft>
                <a:spcPts val="0"/>
              </a:spcAft>
              <a:buNone/>
              <a:defRPr sz="6000">
                <a:solidFill>
                  <a:schemeClr val="accent3"/>
                </a:solidFill>
              </a:defRPr>
            </a:lvl9pPr>
          </a:lstStyle>
          <a:p>
            <a:endParaRPr/>
          </a:p>
        </p:txBody>
      </p:sp>
      <p:sp>
        <p:nvSpPr>
          <p:cNvPr id="1396" name="Google Shape;1396;p31"/>
          <p:cNvSpPr txBox="1">
            <a:spLocks noGrp="1"/>
          </p:cNvSpPr>
          <p:nvPr>
            <p:ph type="subTitle" idx="1"/>
          </p:nvPr>
        </p:nvSpPr>
        <p:spPr>
          <a:xfrm>
            <a:off x="5777450" y="539400"/>
            <a:ext cx="2710800" cy="1061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solidFill>
                  <a:schemeClr val="dk1"/>
                </a:solidFill>
                <a:latin typeface="Open Sans"/>
                <a:ea typeface="Open Sans"/>
                <a:cs typeface="Open Sans"/>
                <a:sym typeface="Open Sans"/>
              </a:defRPr>
            </a:lvl1pPr>
            <a:lvl2pPr lvl="1" rtl="0">
              <a:spcBef>
                <a:spcPts val="0"/>
              </a:spcBef>
              <a:spcAft>
                <a:spcPts val="0"/>
              </a:spcAft>
              <a:buNone/>
              <a:defRPr sz="2000" b="1">
                <a:solidFill>
                  <a:schemeClr val="dk1"/>
                </a:solidFill>
                <a:latin typeface="Open Sans"/>
                <a:ea typeface="Open Sans"/>
                <a:cs typeface="Open Sans"/>
                <a:sym typeface="Open Sans"/>
              </a:defRPr>
            </a:lvl2pPr>
            <a:lvl3pPr lvl="2" rtl="0">
              <a:spcBef>
                <a:spcPts val="0"/>
              </a:spcBef>
              <a:spcAft>
                <a:spcPts val="0"/>
              </a:spcAft>
              <a:buNone/>
              <a:defRPr sz="2000" b="1">
                <a:solidFill>
                  <a:schemeClr val="dk1"/>
                </a:solidFill>
                <a:latin typeface="Open Sans"/>
                <a:ea typeface="Open Sans"/>
                <a:cs typeface="Open Sans"/>
                <a:sym typeface="Open Sans"/>
              </a:defRPr>
            </a:lvl3pPr>
            <a:lvl4pPr lvl="3" rtl="0">
              <a:spcBef>
                <a:spcPts val="0"/>
              </a:spcBef>
              <a:spcAft>
                <a:spcPts val="0"/>
              </a:spcAft>
              <a:buNone/>
              <a:defRPr sz="2000" b="1">
                <a:solidFill>
                  <a:schemeClr val="dk1"/>
                </a:solidFill>
                <a:latin typeface="Open Sans"/>
                <a:ea typeface="Open Sans"/>
                <a:cs typeface="Open Sans"/>
                <a:sym typeface="Open Sans"/>
              </a:defRPr>
            </a:lvl4pPr>
            <a:lvl5pPr lvl="4" rtl="0">
              <a:spcBef>
                <a:spcPts val="0"/>
              </a:spcBef>
              <a:spcAft>
                <a:spcPts val="0"/>
              </a:spcAft>
              <a:buNone/>
              <a:defRPr sz="2000" b="1">
                <a:solidFill>
                  <a:schemeClr val="dk1"/>
                </a:solidFill>
                <a:latin typeface="Open Sans"/>
                <a:ea typeface="Open Sans"/>
                <a:cs typeface="Open Sans"/>
                <a:sym typeface="Open Sans"/>
              </a:defRPr>
            </a:lvl5pPr>
            <a:lvl6pPr lvl="5" rtl="0">
              <a:spcBef>
                <a:spcPts val="0"/>
              </a:spcBef>
              <a:spcAft>
                <a:spcPts val="0"/>
              </a:spcAft>
              <a:buNone/>
              <a:defRPr sz="2000" b="1">
                <a:solidFill>
                  <a:schemeClr val="dk1"/>
                </a:solidFill>
                <a:latin typeface="Open Sans"/>
                <a:ea typeface="Open Sans"/>
                <a:cs typeface="Open Sans"/>
                <a:sym typeface="Open Sans"/>
              </a:defRPr>
            </a:lvl6pPr>
            <a:lvl7pPr lvl="6" rtl="0">
              <a:spcBef>
                <a:spcPts val="0"/>
              </a:spcBef>
              <a:spcAft>
                <a:spcPts val="0"/>
              </a:spcAft>
              <a:buNone/>
              <a:defRPr sz="2000" b="1">
                <a:solidFill>
                  <a:schemeClr val="dk1"/>
                </a:solidFill>
                <a:latin typeface="Open Sans"/>
                <a:ea typeface="Open Sans"/>
                <a:cs typeface="Open Sans"/>
                <a:sym typeface="Open Sans"/>
              </a:defRPr>
            </a:lvl7pPr>
            <a:lvl8pPr lvl="7" rtl="0">
              <a:spcBef>
                <a:spcPts val="0"/>
              </a:spcBef>
              <a:spcAft>
                <a:spcPts val="0"/>
              </a:spcAft>
              <a:buNone/>
              <a:defRPr sz="2000" b="1">
                <a:solidFill>
                  <a:schemeClr val="dk1"/>
                </a:solidFill>
                <a:latin typeface="Open Sans"/>
                <a:ea typeface="Open Sans"/>
                <a:cs typeface="Open Sans"/>
                <a:sym typeface="Open Sans"/>
              </a:defRPr>
            </a:lvl8pPr>
            <a:lvl9pPr lvl="8" rtl="0">
              <a:spcBef>
                <a:spcPts val="0"/>
              </a:spcBef>
              <a:spcAft>
                <a:spcPts val="0"/>
              </a:spcAft>
              <a:buNone/>
              <a:defRPr sz="2000" b="1">
                <a:solidFill>
                  <a:schemeClr val="dk1"/>
                </a:solidFill>
                <a:latin typeface="Open Sans"/>
                <a:ea typeface="Open Sans"/>
                <a:cs typeface="Open Sans"/>
                <a:sym typeface="Open Sans"/>
              </a:defRPr>
            </a:lvl9pPr>
          </a:lstStyle>
          <a:p>
            <a:endParaRPr/>
          </a:p>
        </p:txBody>
      </p:sp>
      <p:sp>
        <p:nvSpPr>
          <p:cNvPr id="1397" name="Google Shape;1397;p31"/>
          <p:cNvSpPr txBox="1">
            <a:spLocks noGrp="1"/>
          </p:cNvSpPr>
          <p:nvPr>
            <p:ph type="subTitle" idx="2"/>
          </p:nvPr>
        </p:nvSpPr>
        <p:spPr>
          <a:xfrm>
            <a:off x="5777450" y="1586700"/>
            <a:ext cx="2587800" cy="832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2">
    <p:spTree>
      <p:nvGrpSpPr>
        <p:cNvPr id="1" name="Shape 1398"/>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3">
    <p:spTree>
      <p:nvGrpSpPr>
        <p:cNvPr id="1" name="Shape 1399"/>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14">
    <p:spTree>
      <p:nvGrpSpPr>
        <p:cNvPr id="1" name="Shape 140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0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hasCustomPrompt="1"/>
          </p:nvPr>
        </p:nvSpPr>
        <p:spPr>
          <a:xfrm>
            <a:off x="834825" y="486200"/>
            <a:ext cx="1428600" cy="924000"/>
          </a:xfrm>
          <a:prstGeom prst="rect">
            <a:avLst/>
          </a:prstGeom>
          <a:effectLst>
            <a:outerShdw dist="95250" dir="2700000" algn="bl" rotWithShape="0">
              <a:srgbClr val="000000">
                <a:alpha val="19000"/>
              </a:srgbClr>
            </a:outerShdw>
          </a:effectLst>
        </p:spPr>
        <p:txBody>
          <a:bodyPr spcFirstLastPara="1" wrap="square" lIns="91425" tIns="91425" rIns="91425" bIns="91425" anchor="ctr" anchorCtr="0">
            <a:noAutofit/>
          </a:bodyPr>
          <a:lstStyle>
            <a:lvl1pPr lvl="0" algn="ctr" rtl="0">
              <a:spcBef>
                <a:spcPts val="0"/>
              </a:spcBef>
              <a:spcAft>
                <a:spcPts val="0"/>
              </a:spcAft>
              <a:buSzPts val="4800"/>
              <a:buNone/>
              <a:defRPr sz="7200">
                <a:solidFill>
                  <a:schemeClr val="accent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3" name="Google Shape;13;p3"/>
          <p:cNvSpPr txBox="1">
            <a:spLocks noGrp="1"/>
          </p:cNvSpPr>
          <p:nvPr>
            <p:ph type="subTitle" idx="1"/>
          </p:nvPr>
        </p:nvSpPr>
        <p:spPr>
          <a:xfrm>
            <a:off x="5259975" y="3081538"/>
            <a:ext cx="2807100" cy="667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lt1"/>
                </a:solidFill>
              </a:defRPr>
            </a:lvl1pPr>
            <a:lvl2pPr lvl="1" rtl="0">
              <a:spcBef>
                <a:spcPts val="0"/>
              </a:spcBef>
              <a:spcAft>
                <a:spcPts val="0"/>
              </a:spcAft>
              <a:buNone/>
              <a:defRPr sz="1600" b="1">
                <a:solidFill>
                  <a:schemeClr val="lt1"/>
                </a:solidFill>
              </a:defRPr>
            </a:lvl2pPr>
            <a:lvl3pPr lvl="2" rtl="0">
              <a:spcBef>
                <a:spcPts val="0"/>
              </a:spcBef>
              <a:spcAft>
                <a:spcPts val="0"/>
              </a:spcAft>
              <a:buNone/>
              <a:defRPr sz="1600" b="1">
                <a:solidFill>
                  <a:schemeClr val="lt1"/>
                </a:solidFill>
              </a:defRPr>
            </a:lvl3pPr>
            <a:lvl4pPr lvl="3" rtl="0">
              <a:spcBef>
                <a:spcPts val="0"/>
              </a:spcBef>
              <a:spcAft>
                <a:spcPts val="0"/>
              </a:spcAft>
              <a:buNone/>
              <a:defRPr sz="1600" b="1">
                <a:solidFill>
                  <a:schemeClr val="lt1"/>
                </a:solidFill>
              </a:defRPr>
            </a:lvl4pPr>
            <a:lvl5pPr lvl="4" rtl="0">
              <a:spcBef>
                <a:spcPts val="0"/>
              </a:spcBef>
              <a:spcAft>
                <a:spcPts val="0"/>
              </a:spcAft>
              <a:buNone/>
              <a:defRPr sz="1600" b="1">
                <a:solidFill>
                  <a:schemeClr val="lt1"/>
                </a:solidFill>
              </a:defRPr>
            </a:lvl5pPr>
            <a:lvl6pPr lvl="5" rtl="0">
              <a:spcBef>
                <a:spcPts val="0"/>
              </a:spcBef>
              <a:spcAft>
                <a:spcPts val="0"/>
              </a:spcAft>
              <a:buNone/>
              <a:defRPr sz="1600" b="1">
                <a:solidFill>
                  <a:schemeClr val="lt1"/>
                </a:solidFill>
              </a:defRPr>
            </a:lvl6pPr>
            <a:lvl7pPr lvl="6" rtl="0">
              <a:spcBef>
                <a:spcPts val="0"/>
              </a:spcBef>
              <a:spcAft>
                <a:spcPts val="0"/>
              </a:spcAft>
              <a:buNone/>
              <a:defRPr sz="1600" b="1">
                <a:solidFill>
                  <a:schemeClr val="lt1"/>
                </a:solidFill>
              </a:defRPr>
            </a:lvl7pPr>
            <a:lvl8pPr lvl="7" rtl="0">
              <a:spcBef>
                <a:spcPts val="0"/>
              </a:spcBef>
              <a:spcAft>
                <a:spcPts val="0"/>
              </a:spcAft>
              <a:buNone/>
              <a:defRPr sz="1600" b="1">
                <a:solidFill>
                  <a:schemeClr val="lt1"/>
                </a:solidFill>
              </a:defRPr>
            </a:lvl8pPr>
            <a:lvl9pPr lvl="8" rtl="0">
              <a:spcBef>
                <a:spcPts val="0"/>
              </a:spcBef>
              <a:spcAft>
                <a:spcPts val="0"/>
              </a:spcAft>
              <a:buNone/>
              <a:defRPr sz="1600" b="1">
                <a:solidFill>
                  <a:schemeClr val="lt1"/>
                </a:solidFill>
              </a:defRPr>
            </a:lvl9pPr>
          </a:lstStyle>
          <a:p>
            <a:endParaRPr/>
          </a:p>
        </p:txBody>
      </p:sp>
      <p:sp>
        <p:nvSpPr>
          <p:cNvPr id="14" name="Google Shape;14;p3"/>
          <p:cNvSpPr txBox="1">
            <a:spLocks noGrp="1"/>
          </p:cNvSpPr>
          <p:nvPr>
            <p:ph type="title" idx="2"/>
          </p:nvPr>
        </p:nvSpPr>
        <p:spPr>
          <a:xfrm>
            <a:off x="5259975" y="1756450"/>
            <a:ext cx="2807100" cy="1325100"/>
          </a:xfrm>
          <a:prstGeom prst="rect">
            <a:avLst/>
          </a:prstGeom>
          <a:effectLst>
            <a:outerShdw dist="95250" dir="2700000" algn="bl" rotWithShape="0">
              <a:srgbClr val="000000">
                <a:alpha val="19000"/>
              </a:srgbClr>
            </a:outerShdw>
          </a:effectLst>
        </p:spPr>
        <p:txBody>
          <a:bodyPr spcFirstLastPara="1" wrap="square" lIns="91425" tIns="91425" rIns="91425" bIns="91425" anchor="ctr" anchorCtr="0">
            <a:noAutofit/>
          </a:bodyPr>
          <a:lstStyle>
            <a:lvl1pPr lvl="0" algn="l" rtl="0">
              <a:spcBef>
                <a:spcPts val="0"/>
              </a:spcBef>
              <a:spcAft>
                <a:spcPts val="0"/>
              </a:spcAft>
              <a:buSzPts val="3600"/>
              <a:buNone/>
              <a:defRPr sz="4000">
                <a:solidFill>
                  <a:schemeClr val="accent3"/>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p:nvPr/>
        </p:nvSpPr>
        <p:spPr>
          <a:xfrm flipH="1">
            <a:off x="-33" y="0"/>
            <a:ext cx="1211135" cy="770513"/>
          </a:xfrm>
          <a:custGeom>
            <a:avLst/>
            <a:gdLst/>
            <a:ahLst/>
            <a:cxnLst/>
            <a:rect l="l" t="t" r="r" b="b"/>
            <a:pathLst>
              <a:path w="28933" h="18408" extrusionOk="0">
                <a:moveTo>
                  <a:pt x="1" y="1"/>
                </a:moveTo>
                <a:cubicBezTo>
                  <a:pt x="36" y="477"/>
                  <a:pt x="132" y="953"/>
                  <a:pt x="298" y="1418"/>
                </a:cubicBezTo>
                <a:cubicBezTo>
                  <a:pt x="965" y="3335"/>
                  <a:pt x="2477" y="4847"/>
                  <a:pt x="4180" y="5954"/>
                </a:cubicBezTo>
                <a:cubicBezTo>
                  <a:pt x="7061" y="7823"/>
                  <a:pt x="10490" y="8680"/>
                  <a:pt x="13836" y="9431"/>
                </a:cubicBezTo>
                <a:cubicBezTo>
                  <a:pt x="17205" y="10193"/>
                  <a:pt x="20622" y="10931"/>
                  <a:pt x="23611" y="12633"/>
                </a:cubicBezTo>
                <a:cubicBezTo>
                  <a:pt x="25921" y="13955"/>
                  <a:pt x="27957" y="15979"/>
                  <a:pt x="28933" y="18408"/>
                </a:cubicBezTo>
                <a:lnTo>
                  <a:pt x="28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
          <p:cNvSpPr/>
          <p:nvPr/>
        </p:nvSpPr>
        <p:spPr>
          <a:xfrm rot="10800000" flipH="1">
            <a:off x="7932867" y="4372975"/>
            <a:ext cx="1211135" cy="770513"/>
          </a:xfrm>
          <a:custGeom>
            <a:avLst/>
            <a:gdLst/>
            <a:ahLst/>
            <a:cxnLst/>
            <a:rect l="l" t="t" r="r" b="b"/>
            <a:pathLst>
              <a:path w="28933" h="18408" extrusionOk="0">
                <a:moveTo>
                  <a:pt x="1" y="1"/>
                </a:moveTo>
                <a:cubicBezTo>
                  <a:pt x="36" y="477"/>
                  <a:pt x="132" y="953"/>
                  <a:pt x="298" y="1418"/>
                </a:cubicBezTo>
                <a:cubicBezTo>
                  <a:pt x="965" y="3335"/>
                  <a:pt x="2477" y="4847"/>
                  <a:pt x="4180" y="5954"/>
                </a:cubicBezTo>
                <a:cubicBezTo>
                  <a:pt x="7061" y="7823"/>
                  <a:pt x="10490" y="8680"/>
                  <a:pt x="13836" y="9431"/>
                </a:cubicBezTo>
                <a:cubicBezTo>
                  <a:pt x="17205" y="10193"/>
                  <a:pt x="20622" y="10931"/>
                  <a:pt x="23611" y="12633"/>
                </a:cubicBezTo>
                <a:cubicBezTo>
                  <a:pt x="25921" y="13955"/>
                  <a:pt x="27957" y="15979"/>
                  <a:pt x="28933" y="18408"/>
                </a:cubicBezTo>
                <a:lnTo>
                  <a:pt x="28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body" idx="1"/>
          </p:nvPr>
        </p:nvSpPr>
        <p:spPr>
          <a:xfrm>
            <a:off x="713100" y="1147950"/>
            <a:ext cx="7809000" cy="3529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Karla"/>
              <a:buChar char="●"/>
              <a:defRPr sz="1200"/>
            </a:lvl1pPr>
            <a:lvl2pPr marL="914400" lvl="1" indent="-304800" rtl="0">
              <a:spcBef>
                <a:spcPts val="0"/>
              </a:spcBef>
              <a:spcAft>
                <a:spcPts val="0"/>
              </a:spcAft>
              <a:buSzPts val="1200"/>
              <a:buFont typeface="Karla"/>
              <a:buChar char="○"/>
              <a:defRPr sz="1200"/>
            </a:lvl2pPr>
            <a:lvl3pPr marL="1371600" lvl="2" indent="-304800" rtl="0">
              <a:spcBef>
                <a:spcPts val="0"/>
              </a:spcBef>
              <a:spcAft>
                <a:spcPts val="0"/>
              </a:spcAft>
              <a:buSzPts val="1200"/>
              <a:buFont typeface="Karla"/>
              <a:buChar char="■"/>
              <a:defRPr sz="1200"/>
            </a:lvl3pPr>
            <a:lvl4pPr marL="1828800" lvl="3" indent="-304800" rtl="0">
              <a:spcBef>
                <a:spcPts val="0"/>
              </a:spcBef>
              <a:spcAft>
                <a:spcPts val="0"/>
              </a:spcAft>
              <a:buSzPts val="1200"/>
              <a:buFont typeface="Karla"/>
              <a:buChar char="●"/>
              <a:defRPr sz="1200"/>
            </a:lvl4pPr>
            <a:lvl5pPr marL="2286000" lvl="4" indent="-304800" rtl="0">
              <a:spcBef>
                <a:spcPts val="0"/>
              </a:spcBef>
              <a:spcAft>
                <a:spcPts val="0"/>
              </a:spcAft>
              <a:buSzPts val="1200"/>
              <a:buFont typeface="Karla"/>
              <a:buChar char="○"/>
              <a:defRPr sz="1200"/>
            </a:lvl5pPr>
            <a:lvl6pPr marL="2743200" lvl="5" indent="-304800" rtl="0">
              <a:spcBef>
                <a:spcPts val="0"/>
              </a:spcBef>
              <a:spcAft>
                <a:spcPts val="0"/>
              </a:spcAft>
              <a:buSzPts val="1200"/>
              <a:buFont typeface="Karla"/>
              <a:buChar char="■"/>
              <a:defRPr sz="1200"/>
            </a:lvl6pPr>
            <a:lvl7pPr marL="3200400" lvl="6" indent="-304800" rtl="0">
              <a:spcBef>
                <a:spcPts val="0"/>
              </a:spcBef>
              <a:spcAft>
                <a:spcPts val="0"/>
              </a:spcAft>
              <a:buSzPts val="1200"/>
              <a:buFont typeface="Karla"/>
              <a:buChar char="●"/>
              <a:defRPr sz="1200"/>
            </a:lvl7pPr>
            <a:lvl8pPr marL="3657600" lvl="7" indent="-304800" rtl="0">
              <a:spcBef>
                <a:spcPts val="0"/>
              </a:spcBef>
              <a:spcAft>
                <a:spcPts val="0"/>
              </a:spcAft>
              <a:buSzPts val="1200"/>
              <a:buFont typeface="Karla"/>
              <a:buChar char="○"/>
              <a:defRPr sz="1200"/>
            </a:lvl8pPr>
            <a:lvl9pPr marL="4114800" lvl="8" indent="-304800" rtl="0">
              <a:spcBef>
                <a:spcPts val="0"/>
              </a:spcBef>
              <a:spcAft>
                <a:spcPts val="0"/>
              </a:spcAft>
              <a:buSzPts val="1200"/>
              <a:buFont typeface="Karla"/>
              <a:buChar char="■"/>
              <a:defRPr sz="1200"/>
            </a:lvl9pPr>
          </a:lstStyle>
          <a:p>
            <a:endParaRPr/>
          </a:p>
        </p:txBody>
      </p:sp>
      <p:sp>
        <p:nvSpPr>
          <p:cNvPr id="19" name="Google Shape;19;p4"/>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0" name="Google Shape;20;p4"/>
          <p:cNvGrpSpPr/>
          <p:nvPr/>
        </p:nvGrpSpPr>
        <p:grpSpPr>
          <a:xfrm>
            <a:off x="342397" y="236482"/>
            <a:ext cx="1168500" cy="605850"/>
            <a:chOff x="342397" y="236482"/>
            <a:chExt cx="1168500" cy="605850"/>
          </a:xfrm>
        </p:grpSpPr>
        <p:sp>
          <p:nvSpPr>
            <p:cNvPr id="21" name="Google Shape;21;p4"/>
            <p:cNvSpPr/>
            <p:nvPr/>
          </p:nvSpPr>
          <p:spPr>
            <a:xfrm rot="5400000">
              <a:off x="1459180" y="236399"/>
              <a:ext cx="51634" cy="51801"/>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rot="5400000">
              <a:off x="1459103" y="374953"/>
              <a:ext cx="51787" cy="51801"/>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5400000">
              <a:off x="1335104" y="236406"/>
              <a:ext cx="51634" cy="51787"/>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5400000">
              <a:off x="1335028" y="374960"/>
              <a:ext cx="51787" cy="51787"/>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rot="5400000">
              <a:off x="1211029" y="236399"/>
              <a:ext cx="51634" cy="51801"/>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rot="5400000">
              <a:off x="1210953" y="374953"/>
              <a:ext cx="51787" cy="51801"/>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1086947" y="236399"/>
              <a:ext cx="51634" cy="51801"/>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5400000">
              <a:off x="1086870" y="374953"/>
              <a:ext cx="51787" cy="51801"/>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5400000">
              <a:off x="962871" y="236406"/>
              <a:ext cx="51634" cy="51787"/>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5400000">
              <a:off x="962795" y="374960"/>
              <a:ext cx="51787" cy="51787"/>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5400000">
              <a:off x="838796" y="236399"/>
              <a:ext cx="51634" cy="51801"/>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rot="5400000">
              <a:off x="838719" y="374953"/>
              <a:ext cx="51787" cy="51801"/>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5400000">
              <a:off x="714713" y="236399"/>
              <a:ext cx="51634" cy="51801"/>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5400000">
              <a:off x="714637" y="374953"/>
              <a:ext cx="51787" cy="51801"/>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5400000">
              <a:off x="590638" y="236406"/>
              <a:ext cx="51634" cy="51787"/>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5400000">
              <a:off x="590562" y="374960"/>
              <a:ext cx="51787" cy="51787"/>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590638" y="513514"/>
              <a:ext cx="51634" cy="51787"/>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rot="5400000">
              <a:off x="590562" y="652068"/>
              <a:ext cx="51787" cy="51787"/>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rot="5400000">
              <a:off x="590638" y="790622"/>
              <a:ext cx="51634" cy="51787"/>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rot="5400000">
              <a:off x="466563" y="236399"/>
              <a:ext cx="51634" cy="51801"/>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5400000">
              <a:off x="466486" y="374953"/>
              <a:ext cx="51787" cy="51801"/>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rot="5400000">
              <a:off x="466563" y="513507"/>
              <a:ext cx="51634" cy="51801"/>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rot="5400000">
              <a:off x="466486" y="652061"/>
              <a:ext cx="51787" cy="51801"/>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rot="5400000">
              <a:off x="466563" y="790615"/>
              <a:ext cx="51634" cy="51801"/>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rot="5400000">
              <a:off x="342480" y="236399"/>
              <a:ext cx="51634" cy="51801"/>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342404" y="374953"/>
              <a:ext cx="51787" cy="51801"/>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342480" y="513507"/>
              <a:ext cx="51634" cy="51801"/>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rot="5400000">
              <a:off x="342404" y="652061"/>
              <a:ext cx="51787" cy="51801"/>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342480" y="790615"/>
              <a:ext cx="51634" cy="51801"/>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grpSp>
        <p:nvGrpSpPr>
          <p:cNvPr id="51" name="Google Shape;51;p5"/>
          <p:cNvGrpSpPr/>
          <p:nvPr/>
        </p:nvGrpSpPr>
        <p:grpSpPr>
          <a:xfrm rot="-5400000">
            <a:off x="107784" y="4210112"/>
            <a:ext cx="882068" cy="1701242"/>
            <a:chOff x="4468700" y="2997225"/>
            <a:chExt cx="1090050" cy="2102375"/>
          </a:xfrm>
        </p:grpSpPr>
        <p:sp>
          <p:nvSpPr>
            <p:cNvPr id="52" name="Google Shape;52;p5"/>
            <p:cNvSpPr/>
            <p:nvPr/>
          </p:nvSpPr>
          <p:spPr>
            <a:xfrm>
              <a:off x="4468700" y="299722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4717850" y="2997225"/>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4967275" y="299722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5216425" y="2997225"/>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5465850" y="2997225"/>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4468700" y="322047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4717850" y="3220475"/>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4967275" y="322047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5216425" y="3220475"/>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5465850" y="3220475"/>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4468700" y="344370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4717850" y="3443700"/>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4967275" y="344370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5216425" y="3443700"/>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5465850" y="3443700"/>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4468700" y="366695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4717850" y="3666950"/>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967275" y="366695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5216425" y="3666950"/>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5465850" y="3666950"/>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4468700" y="3890200"/>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4717850" y="3890200"/>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967275" y="3890200"/>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5216425" y="3890200"/>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5465850" y="3890200"/>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468700" y="4113425"/>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4717850" y="4113425"/>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4967275" y="4113425"/>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5216425" y="4113425"/>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5465850" y="4113425"/>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4468700" y="433667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4717850" y="4336675"/>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4967275" y="433667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5216425" y="4336675"/>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5465850" y="4336675"/>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4468700" y="455992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4717850" y="4559925"/>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4967275" y="455992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216425" y="4559925"/>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5465850" y="4559925"/>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468700" y="478315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4717850" y="4783150"/>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4967275" y="478315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5216425" y="4783150"/>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5465850" y="4783150"/>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4468700" y="500640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4717850" y="5006400"/>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4967275" y="500640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5216425" y="5006400"/>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5465850" y="5006400"/>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5"/>
          <p:cNvSpPr/>
          <p:nvPr/>
        </p:nvSpPr>
        <p:spPr>
          <a:xfrm>
            <a:off x="0" y="0"/>
            <a:ext cx="1126006" cy="539394"/>
          </a:xfrm>
          <a:custGeom>
            <a:avLst/>
            <a:gdLst/>
            <a:ahLst/>
            <a:cxnLst/>
            <a:rect l="l" t="t" r="r" b="b"/>
            <a:pathLst>
              <a:path w="34649" h="16598" extrusionOk="0">
                <a:moveTo>
                  <a:pt x="1" y="1"/>
                </a:moveTo>
                <a:lnTo>
                  <a:pt x="1" y="16598"/>
                </a:lnTo>
                <a:cubicBezTo>
                  <a:pt x="1537" y="14526"/>
                  <a:pt x="4168" y="13252"/>
                  <a:pt x="6776" y="12847"/>
                </a:cubicBezTo>
                <a:cubicBezTo>
                  <a:pt x="7666" y="12708"/>
                  <a:pt x="8560" y="12653"/>
                  <a:pt x="9457" y="12653"/>
                </a:cubicBezTo>
                <a:cubicBezTo>
                  <a:pt x="11859" y="12653"/>
                  <a:pt x="14280" y="13052"/>
                  <a:pt x="16682" y="13312"/>
                </a:cubicBezTo>
                <a:cubicBezTo>
                  <a:pt x="17331" y="13381"/>
                  <a:pt x="17990" y="13441"/>
                  <a:pt x="18643" y="13441"/>
                </a:cubicBezTo>
                <a:cubicBezTo>
                  <a:pt x="19342" y="13441"/>
                  <a:pt x="20035" y="13372"/>
                  <a:pt x="20706" y="13169"/>
                </a:cubicBezTo>
                <a:cubicBezTo>
                  <a:pt x="24123" y="12133"/>
                  <a:pt x="25778" y="8049"/>
                  <a:pt x="29052" y="6585"/>
                </a:cubicBezTo>
                <a:cubicBezTo>
                  <a:pt x="30302" y="6013"/>
                  <a:pt x="31731" y="5870"/>
                  <a:pt x="32850" y="5073"/>
                </a:cubicBezTo>
                <a:cubicBezTo>
                  <a:pt x="34005" y="4263"/>
                  <a:pt x="34648" y="2787"/>
                  <a:pt x="34541" y="1370"/>
                </a:cubicBezTo>
                <a:cubicBezTo>
                  <a:pt x="34517" y="905"/>
                  <a:pt x="34410" y="441"/>
                  <a:pt x="34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7302026" y="4504551"/>
            <a:ext cx="1613339" cy="638957"/>
          </a:xfrm>
          <a:custGeom>
            <a:avLst/>
            <a:gdLst/>
            <a:ahLst/>
            <a:cxnLst/>
            <a:rect l="l" t="t" r="r" b="b"/>
            <a:pathLst>
              <a:path w="35458" h="14043" extrusionOk="0">
                <a:moveTo>
                  <a:pt x="26783" y="0"/>
                </a:moveTo>
                <a:cubicBezTo>
                  <a:pt x="26690" y="0"/>
                  <a:pt x="26597" y="2"/>
                  <a:pt x="26504" y="5"/>
                </a:cubicBezTo>
                <a:cubicBezTo>
                  <a:pt x="22444" y="136"/>
                  <a:pt x="18777" y="2386"/>
                  <a:pt x="15491" y="4779"/>
                </a:cubicBezTo>
                <a:cubicBezTo>
                  <a:pt x="12205" y="7184"/>
                  <a:pt x="8978" y="9828"/>
                  <a:pt x="5085" y="11018"/>
                </a:cubicBezTo>
                <a:cubicBezTo>
                  <a:pt x="3120" y="11614"/>
                  <a:pt x="656" y="12185"/>
                  <a:pt x="1" y="14042"/>
                </a:cubicBezTo>
                <a:lnTo>
                  <a:pt x="32410" y="14042"/>
                </a:lnTo>
                <a:cubicBezTo>
                  <a:pt x="32803" y="13530"/>
                  <a:pt x="33172" y="12995"/>
                  <a:pt x="33517" y="12435"/>
                </a:cubicBezTo>
                <a:cubicBezTo>
                  <a:pt x="34601" y="10709"/>
                  <a:pt x="35458" y="8732"/>
                  <a:pt x="35303" y="6684"/>
                </a:cubicBezTo>
                <a:cubicBezTo>
                  <a:pt x="35001" y="2717"/>
                  <a:pt x="30765" y="0"/>
                  <a:pt x="26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txBox="1">
            <a:spLocks noGrp="1"/>
          </p:cNvSpPr>
          <p:nvPr>
            <p:ph type="subTitle" idx="1"/>
          </p:nvPr>
        </p:nvSpPr>
        <p:spPr>
          <a:xfrm>
            <a:off x="1331237" y="2856950"/>
            <a:ext cx="29496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000" b="1">
                <a:solidFill>
                  <a:schemeClr val="dk1"/>
                </a:solidFill>
                <a:latin typeface="Open Sans"/>
                <a:ea typeface="Open Sans"/>
                <a:cs typeface="Open Sans"/>
                <a:sym typeface="Open Sans"/>
              </a:defRPr>
            </a:lvl1pPr>
            <a:lvl2pPr lvl="1" algn="ctr" rtl="0">
              <a:spcBef>
                <a:spcPts val="0"/>
              </a:spcBef>
              <a:spcAft>
                <a:spcPts val="0"/>
              </a:spcAft>
              <a:buNone/>
              <a:defRPr sz="2000" b="1">
                <a:solidFill>
                  <a:schemeClr val="dk1"/>
                </a:solidFill>
                <a:latin typeface="Open Sans"/>
                <a:ea typeface="Open Sans"/>
                <a:cs typeface="Open Sans"/>
                <a:sym typeface="Open Sans"/>
              </a:defRPr>
            </a:lvl2pPr>
            <a:lvl3pPr lvl="2" algn="ctr" rtl="0">
              <a:spcBef>
                <a:spcPts val="0"/>
              </a:spcBef>
              <a:spcAft>
                <a:spcPts val="0"/>
              </a:spcAft>
              <a:buNone/>
              <a:defRPr sz="2000" b="1">
                <a:solidFill>
                  <a:schemeClr val="dk1"/>
                </a:solidFill>
                <a:latin typeface="Open Sans"/>
                <a:ea typeface="Open Sans"/>
                <a:cs typeface="Open Sans"/>
                <a:sym typeface="Open Sans"/>
              </a:defRPr>
            </a:lvl3pPr>
            <a:lvl4pPr lvl="3" algn="ctr" rtl="0">
              <a:spcBef>
                <a:spcPts val="0"/>
              </a:spcBef>
              <a:spcAft>
                <a:spcPts val="0"/>
              </a:spcAft>
              <a:buNone/>
              <a:defRPr sz="2000" b="1">
                <a:solidFill>
                  <a:schemeClr val="dk1"/>
                </a:solidFill>
                <a:latin typeface="Open Sans"/>
                <a:ea typeface="Open Sans"/>
                <a:cs typeface="Open Sans"/>
                <a:sym typeface="Open Sans"/>
              </a:defRPr>
            </a:lvl4pPr>
            <a:lvl5pPr lvl="4" algn="ctr" rtl="0">
              <a:spcBef>
                <a:spcPts val="0"/>
              </a:spcBef>
              <a:spcAft>
                <a:spcPts val="0"/>
              </a:spcAft>
              <a:buNone/>
              <a:defRPr sz="2000" b="1">
                <a:solidFill>
                  <a:schemeClr val="dk1"/>
                </a:solidFill>
                <a:latin typeface="Open Sans"/>
                <a:ea typeface="Open Sans"/>
                <a:cs typeface="Open Sans"/>
                <a:sym typeface="Open Sans"/>
              </a:defRPr>
            </a:lvl5pPr>
            <a:lvl6pPr lvl="5" algn="ctr" rtl="0">
              <a:spcBef>
                <a:spcPts val="0"/>
              </a:spcBef>
              <a:spcAft>
                <a:spcPts val="0"/>
              </a:spcAft>
              <a:buNone/>
              <a:defRPr sz="2000" b="1">
                <a:solidFill>
                  <a:schemeClr val="dk1"/>
                </a:solidFill>
                <a:latin typeface="Open Sans"/>
                <a:ea typeface="Open Sans"/>
                <a:cs typeface="Open Sans"/>
                <a:sym typeface="Open Sans"/>
              </a:defRPr>
            </a:lvl6pPr>
            <a:lvl7pPr lvl="6" algn="ctr" rtl="0">
              <a:spcBef>
                <a:spcPts val="0"/>
              </a:spcBef>
              <a:spcAft>
                <a:spcPts val="0"/>
              </a:spcAft>
              <a:buNone/>
              <a:defRPr sz="2000" b="1">
                <a:solidFill>
                  <a:schemeClr val="dk1"/>
                </a:solidFill>
                <a:latin typeface="Open Sans"/>
                <a:ea typeface="Open Sans"/>
                <a:cs typeface="Open Sans"/>
                <a:sym typeface="Open Sans"/>
              </a:defRPr>
            </a:lvl7pPr>
            <a:lvl8pPr lvl="7" algn="ctr" rtl="0">
              <a:spcBef>
                <a:spcPts val="0"/>
              </a:spcBef>
              <a:spcAft>
                <a:spcPts val="0"/>
              </a:spcAft>
              <a:buNone/>
              <a:defRPr sz="2000" b="1">
                <a:solidFill>
                  <a:schemeClr val="dk1"/>
                </a:solidFill>
                <a:latin typeface="Open Sans"/>
                <a:ea typeface="Open Sans"/>
                <a:cs typeface="Open Sans"/>
                <a:sym typeface="Open Sans"/>
              </a:defRPr>
            </a:lvl8pPr>
            <a:lvl9pPr lvl="8" algn="ctr" rtl="0">
              <a:spcBef>
                <a:spcPts val="0"/>
              </a:spcBef>
              <a:spcAft>
                <a:spcPts val="0"/>
              </a:spcAft>
              <a:buNone/>
              <a:defRPr sz="2000" b="1">
                <a:solidFill>
                  <a:schemeClr val="dk1"/>
                </a:solidFill>
                <a:latin typeface="Open Sans"/>
                <a:ea typeface="Open Sans"/>
                <a:cs typeface="Open Sans"/>
                <a:sym typeface="Open Sans"/>
              </a:defRPr>
            </a:lvl9pPr>
          </a:lstStyle>
          <a:p>
            <a:endParaRPr/>
          </a:p>
        </p:txBody>
      </p:sp>
      <p:sp>
        <p:nvSpPr>
          <p:cNvPr id="105" name="Google Shape;105;p5"/>
          <p:cNvSpPr txBox="1">
            <a:spLocks noGrp="1"/>
          </p:cNvSpPr>
          <p:nvPr>
            <p:ph type="subTitle" idx="2"/>
          </p:nvPr>
        </p:nvSpPr>
        <p:spPr>
          <a:xfrm>
            <a:off x="1333775" y="3183300"/>
            <a:ext cx="2946900" cy="120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b="1"/>
            </a:lvl2pPr>
            <a:lvl3pPr lvl="2" algn="ctr" rtl="0">
              <a:spcBef>
                <a:spcPts val="0"/>
              </a:spcBef>
              <a:spcAft>
                <a:spcPts val="0"/>
              </a:spcAft>
              <a:buNone/>
              <a:defRPr sz="1600" b="1"/>
            </a:lvl3pPr>
            <a:lvl4pPr lvl="3" algn="ctr" rtl="0">
              <a:spcBef>
                <a:spcPts val="0"/>
              </a:spcBef>
              <a:spcAft>
                <a:spcPts val="0"/>
              </a:spcAft>
              <a:buNone/>
              <a:defRPr sz="1600" b="1"/>
            </a:lvl4pPr>
            <a:lvl5pPr lvl="4" algn="ctr" rtl="0">
              <a:spcBef>
                <a:spcPts val="0"/>
              </a:spcBef>
              <a:spcAft>
                <a:spcPts val="0"/>
              </a:spcAft>
              <a:buNone/>
              <a:defRPr sz="1600" b="1"/>
            </a:lvl5pPr>
            <a:lvl6pPr lvl="5" algn="ctr" rtl="0">
              <a:spcBef>
                <a:spcPts val="0"/>
              </a:spcBef>
              <a:spcAft>
                <a:spcPts val="0"/>
              </a:spcAft>
              <a:buNone/>
              <a:defRPr sz="1600" b="1"/>
            </a:lvl6pPr>
            <a:lvl7pPr lvl="6" algn="ctr" rtl="0">
              <a:spcBef>
                <a:spcPts val="0"/>
              </a:spcBef>
              <a:spcAft>
                <a:spcPts val="0"/>
              </a:spcAft>
              <a:buNone/>
              <a:defRPr sz="1600" b="1"/>
            </a:lvl7pPr>
            <a:lvl8pPr lvl="7" algn="ctr" rtl="0">
              <a:spcBef>
                <a:spcPts val="0"/>
              </a:spcBef>
              <a:spcAft>
                <a:spcPts val="0"/>
              </a:spcAft>
              <a:buNone/>
              <a:defRPr sz="1600" b="1"/>
            </a:lvl8pPr>
            <a:lvl9pPr lvl="8" algn="ctr" rtl="0">
              <a:spcBef>
                <a:spcPts val="0"/>
              </a:spcBef>
              <a:spcAft>
                <a:spcPts val="0"/>
              </a:spcAft>
              <a:buNone/>
              <a:defRPr sz="1600" b="1"/>
            </a:lvl9pPr>
          </a:lstStyle>
          <a:p>
            <a:endParaRPr/>
          </a:p>
        </p:txBody>
      </p:sp>
      <p:sp>
        <p:nvSpPr>
          <p:cNvPr id="106" name="Google Shape;106;p5"/>
          <p:cNvSpPr txBox="1">
            <a:spLocks noGrp="1"/>
          </p:cNvSpPr>
          <p:nvPr>
            <p:ph type="subTitle" idx="3"/>
          </p:nvPr>
        </p:nvSpPr>
        <p:spPr>
          <a:xfrm>
            <a:off x="4891212" y="2856950"/>
            <a:ext cx="29469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000" b="1">
                <a:solidFill>
                  <a:schemeClr val="dk1"/>
                </a:solidFill>
                <a:latin typeface="Open Sans"/>
                <a:ea typeface="Open Sans"/>
                <a:cs typeface="Open Sans"/>
                <a:sym typeface="Open Sans"/>
              </a:defRPr>
            </a:lvl1pPr>
            <a:lvl2pPr lvl="1" algn="ctr" rtl="0">
              <a:spcBef>
                <a:spcPts val="0"/>
              </a:spcBef>
              <a:spcAft>
                <a:spcPts val="0"/>
              </a:spcAft>
              <a:buNone/>
              <a:defRPr sz="2000" b="1">
                <a:solidFill>
                  <a:schemeClr val="dk1"/>
                </a:solidFill>
                <a:latin typeface="Open Sans"/>
                <a:ea typeface="Open Sans"/>
                <a:cs typeface="Open Sans"/>
                <a:sym typeface="Open Sans"/>
              </a:defRPr>
            </a:lvl2pPr>
            <a:lvl3pPr lvl="2" algn="ctr" rtl="0">
              <a:spcBef>
                <a:spcPts val="0"/>
              </a:spcBef>
              <a:spcAft>
                <a:spcPts val="0"/>
              </a:spcAft>
              <a:buNone/>
              <a:defRPr sz="2000" b="1">
                <a:solidFill>
                  <a:schemeClr val="dk1"/>
                </a:solidFill>
                <a:latin typeface="Open Sans"/>
                <a:ea typeface="Open Sans"/>
                <a:cs typeface="Open Sans"/>
                <a:sym typeface="Open Sans"/>
              </a:defRPr>
            </a:lvl3pPr>
            <a:lvl4pPr lvl="3" algn="ctr" rtl="0">
              <a:spcBef>
                <a:spcPts val="0"/>
              </a:spcBef>
              <a:spcAft>
                <a:spcPts val="0"/>
              </a:spcAft>
              <a:buNone/>
              <a:defRPr sz="2000" b="1">
                <a:solidFill>
                  <a:schemeClr val="dk1"/>
                </a:solidFill>
                <a:latin typeface="Open Sans"/>
                <a:ea typeface="Open Sans"/>
                <a:cs typeface="Open Sans"/>
                <a:sym typeface="Open Sans"/>
              </a:defRPr>
            </a:lvl4pPr>
            <a:lvl5pPr lvl="4" algn="ctr" rtl="0">
              <a:spcBef>
                <a:spcPts val="0"/>
              </a:spcBef>
              <a:spcAft>
                <a:spcPts val="0"/>
              </a:spcAft>
              <a:buNone/>
              <a:defRPr sz="2000" b="1">
                <a:solidFill>
                  <a:schemeClr val="dk1"/>
                </a:solidFill>
                <a:latin typeface="Open Sans"/>
                <a:ea typeface="Open Sans"/>
                <a:cs typeface="Open Sans"/>
                <a:sym typeface="Open Sans"/>
              </a:defRPr>
            </a:lvl5pPr>
            <a:lvl6pPr lvl="5" algn="ctr" rtl="0">
              <a:spcBef>
                <a:spcPts val="0"/>
              </a:spcBef>
              <a:spcAft>
                <a:spcPts val="0"/>
              </a:spcAft>
              <a:buNone/>
              <a:defRPr sz="2000" b="1">
                <a:solidFill>
                  <a:schemeClr val="dk1"/>
                </a:solidFill>
                <a:latin typeface="Open Sans"/>
                <a:ea typeface="Open Sans"/>
                <a:cs typeface="Open Sans"/>
                <a:sym typeface="Open Sans"/>
              </a:defRPr>
            </a:lvl6pPr>
            <a:lvl7pPr lvl="6" algn="ctr" rtl="0">
              <a:spcBef>
                <a:spcPts val="0"/>
              </a:spcBef>
              <a:spcAft>
                <a:spcPts val="0"/>
              </a:spcAft>
              <a:buNone/>
              <a:defRPr sz="2000" b="1">
                <a:solidFill>
                  <a:schemeClr val="dk1"/>
                </a:solidFill>
                <a:latin typeface="Open Sans"/>
                <a:ea typeface="Open Sans"/>
                <a:cs typeface="Open Sans"/>
                <a:sym typeface="Open Sans"/>
              </a:defRPr>
            </a:lvl7pPr>
            <a:lvl8pPr lvl="7" algn="ctr" rtl="0">
              <a:spcBef>
                <a:spcPts val="0"/>
              </a:spcBef>
              <a:spcAft>
                <a:spcPts val="0"/>
              </a:spcAft>
              <a:buNone/>
              <a:defRPr sz="2000" b="1">
                <a:solidFill>
                  <a:schemeClr val="dk1"/>
                </a:solidFill>
                <a:latin typeface="Open Sans"/>
                <a:ea typeface="Open Sans"/>
                <a:cs typeface="Open Sans"/>
                <a:sym typeface="Open Sans"/>
              </a:defRPr>
            </a:lvl8pPr>
            <a:lvl9pPr lvl="8" algn="ctr" rtl="0">
              <a:spcBef>
                <a:spcPts val="0"/>
              </a:spcBef>
              <a:spcAft>
                <a:spcPts val="0"/>
              </a:spcAft>
              <a:buNone/>
              <a:defRPr sz="2000" b="1">
                <a:solidFill>
                  <a:schemeClr val="dk1"/>
                </a:solidFill>
                <a:latin typeface="Open Sans"/>
                <a:ea typeface="Open Sans"/>
                <a:cs typeface="Open Sans"/>
                <a:sym typeface="Open Sans"/>
              </a:defRPr>
            </a:lvl9pPr>
          </a:lstStyle>
          <a:p>
            <a:endParaRPr/>
          </a:p>
        </p:txBody>
      </p:sp>
      <p:sp>
        <p:nvSpPr>
          <p:cNvPr id="107" name="Google Shape;107;p5"/>
          <p:cNvSpPr txBox="1">
            <a:spLocks noGrp="1"/>
          </p:cNvSpPr>
          <p:nvPr>
            <p:ph type="subTitle" idx="4"/>
          </p:nvPr>
        </p:nvSpPr>
        <p:spPr>
          <a:xfrm>
            <a:off x="4891100" y="3183300"/>
            <a:ext cx="2946900" cy="120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b="1"/>
            </a:lvl2pPr>
            <a:lvl3pPr lvl="2" algn="ctr" rtl="0">
              <a:spcBef>
                <a:spcPts val="0"/>
              </a:spcBef>
              <a:spcAft>
                <a:spcPts val="0"/>
              </a:spcAft>
              <a:buNone/>
              <a:defRPr sz="1600" b="1"/>
            </a:lvl3pPr>
            <a:lvl4pPr lvl="3" algn="ctr" rtl="0">
              <a:spcBef>
                <a:spcPts val="0"/>
              </a:spcBef>
              <a:spcAft>
                <a:spcPts val="0"/>
              </a:spcAft>
              <a:buNone/>
              <a:defRPr sz="1600" b="1"/>
            </a:lvl4pPr>
            <a:lvl5pPr lvl="4" algn="ctr" rtl="0">
              <a:spcBef>
                <a:spcPts val="0"/>
              </a:spcBef>
              <a:spcAft>
                <a:spcPts val="0"/>
              </a:spcAft>
              <a:buNone/>
              <a:defRPr sz="1600" b="1"/>
            </a:lvl5pPr>
            <a:lvl6pPr lvl="5" algn="ctr" rtl="0">
              <a:spcBef>
                <a:spcPts val="0"/>
              </a:spcBef>
              <a:spcAft>
                <a:spcPts val="0"/>
              </a:spcAft>
              <a:buNone/>
              <a:defRPr sz="1600" b="1"/>
            </a:lvl6pPr>
            <a:lvl7pPr lvl="6" algn="ctr" rtl="0">
              <a:spcBef>
                <a:spcPts val="0"/>
              </a:spcBef>
              <a:spcAft>
                <a:spcPts val="0"/>
              </a:spcAft>
              <a:buNone/>
              <a:defRPr sz="1600" b="1"/>
            </a:lvl7pPr>
            <a:lvl8pPr lvl="7" algn="ctr" rtl="0">
              <a:spcBef>
                <a:spcPts val="0"/>
              </a:spcBef>
              <a:spcAft>
                <a:spcPts val="0"/>
              </a:spcAft>
              <a:buNone/>
              <a:defRPr sz="1600" b="1"/>
            </a:lvl8pPr>
            <a:lvl9pPr lvl="8" algn="ctr" rtl="0">
              <a:spcBef>
                <a:spcPts val="0"/>
              </a:spcBef>
              <a:spcAft>
                <a:spcPts val="0"/>
              </a:spcAft>
              <a:buNone/>
              <a:defRPr sz="1600" b="1"/>
            </a:lvl9pPr>
          </a:lstStyle>
          <a:p>
            <a:endParaRPr/>
          </a:p>
        </p:txBody>
      </p:sp>
      <p:sp>
        <p:nvSpPr>
          <p:cNvPr id="108" name="Google Shape;108;p5"/>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9" name="Google Shape;109;p5"/>
          <p:cNvSpPr txBox="1">
            <a:spLocks noGrp="1"/>
          </p:cNvSpPr>
          <p:nvPr>
            <p:ph type="title" idx="5" hasCustomPrompt="1"/>
          </p:nvPr>
        </p:nvSpPr>
        <p:spPr>
          <a:xfrm>
            <a:off x="2475550" y="1699850"/>
            <a:ext cx="694800" cy="704100"/>
          </a:xfrm>
          <a:prstGeom prst="rect">
            <a:avLst/>
          </a:prstGeom>
          <a:effectLst>
            <a:outerShdw dist="95250" dir="2700000" algn="bl" rotWithShape="0">
              <a:srgbClr val="000000">
                <a:alpha val="19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10" name="Google Shape;110;p5"/>
          <p:cNvSpPr txBox="1">
            <a:spLocks noGrp="1"/>
          </p:cNvSpPr>
          <p:nvPr>
            <p:ph type="title" idx="6" hasCustomPrompt="1"/>
          </p:nvPr>
        </p:nvSpPr>
        <p:spPr>
          <a:xfrm>
            <a:off x="6018100" y="1699850"/>
            <a:ext cx="694800" cy="704100"/>
          </a:xfrm>
          <a:prstGeom prst="rect">
            <a:avLst/>
          </a:prstGeom>
          <a:effectLst>
            <a:outerShdw dist="95250" dir="2700000" algn="bl" rotWithShape="0">
              <a:srgbClr val="000000">
                <a:alpha val="19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111" name="Google Shape;111;p5"/>
          <p:cNvGrpSpPr/>
          <p:nvPr/>
        </p:nvGrpSpPr>
        <p:grpSpPr>
          <a:xfrm rot="-5400000">
            <a:off x="7760959" y="-783288"/>
            <a:ext cx="882068" cy="1701242"/>
            <a:chOff x="4468700" y="2997225"/>
            <a:chExt cx="1090050" cy="2102375"/>
          </a:xfrm>
        </p:grpSpPr>
        <p:sp>
          <p:nvSpPr>
            <p:cNvPr id="112" name="Google Shape;112;p5"/>
            <p:cNvSpPr/>
            <p:nvPr/>
          </p:nvSpPr>
          <p:spPr>
            <a:xfrm>
              <a:off x="4468700" y="299722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4717850" y="2997225"/>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4967275" y="299722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5216425" y="2997225"/>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5465850" y="2997225"/>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4468700" y="322047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4717850" y="3220475"/>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4967275" y="322047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5216425" y="3220475"/>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5465850" y="3220475"/>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4468700" y="344370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4717850" y="3443700"/>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4967275" y="344370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5216425" y="3443700"/>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5465850" y="3443700"/>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4468700" y="366695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4717850" y="3666950"/>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4967275" y="366695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5216425" y="3666950"/>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5465850" y="3666950"/>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4468700" y="3890200"/>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4717850" y="3890200"/>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4967275" y="3890200"/>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5216425" y="3890200"/>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5465850" y="3890200"/>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4468700" y="4113425"/>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4717850" y="4113425"/>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4967275" y="4113425"/>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5216425" y="4113425"/>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5465850" y="4113425"/>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4468700" y="433667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4717850" y="4336675"/>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4967275" y="433667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5216425" y="4336675"/>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5465850" y="4336675"/>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4468700" y="455992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4717850" y="4559925"/>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4967275" y="455992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216425" y="4559925"/>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465850" y="4559925"/>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4468700" y="478315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4717850" y="4783150"/>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4967275" y="478315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5216425" y="4783150"/>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5465850" y="4783150"/>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4468700" y="500640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4717850" y="5006400"/>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4967275" y="500640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5216425" y="5006400"/>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5465850" y="5006400"/>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0"/>
        <p:cNvGrpSpPr/>
        <p:nvPr/>
      </p:nvGrpSpPr>
      <p:grpSpPr>
        <a:xfrm>
          <a:off x="0" y="0"/>
          <a:ext cx="0" cy="0"/>
          <a:chOff x="0" y="0"/>
          <a:chExt cx="0" cy="0"/>
        </a:xfrm>
      </p:grpSpPr>
      <p:sp>
        <p:nvSpPr>
          <p:cNvPr id="201" name="Google Shape;201;p7"/>
          <p:cNvSpPr txBox="1">
            <a:spLocks noGrp="1"/>
          </p:cNvSpPr>
          <p:nvPr>
            <p:ph type="title"/>
          </p:nvPr>
        </p:nvSpPr>
        <p:spPr>
          <a:xfrm>
            <a:off x="4473600" y="1375800"/>
            <a:ext cx="3957000" cy="1472100"/>
          </a:xfrm>
          <a:prstGeom prst="rect">
            <a:avLst/>
          </a:prstGeom>
          <a:effectLst>
            <a:outerShdw dist="95250" dir="2760000" algn="bl" rotWithShape="0">
              <a:srgbClr val="000000">
                <a:alpha val="20000"/>
              </a:srgbClr>
            </a:outerShdw>
          </a:effectLst>
        </p:spPr>
        <p:txBody>
          <a:bodyPr spcFirstLastPara="1" wrap="square" lIns="91425" tIns="91425" rIns="91425" bIns="91425" anchor="t" anchorCtr="0">
            <a:noAutofit/>
          </a:bodyPr>
          <a:lstStyle>
            <a:lvl1pPr lvl="0" algn="l" rtl="0">
              <a:spcBef>
                <a:spcPts val="0"/>
              </a:spcBef>
              <a:spcAft>
                <a:spcPts val="0"/>
              </a:spcAft>
              <a:buSzPts val="2800"/>
              <a:buNone/>
              <a:defRPr>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7"/>
          <p:cNvSpPr txBox="1">
            <a:spLocks noGrp="1"/>
          </p:cNvSpPr>
          <p:nvPr>
            <p:ph type="subTitle" idx="1"/>
          </p:nvPr>
        </p:nvSpPr>
        <p:spPr>
          <a:xfrm>
            <a:off x="4473600" y="2847900"/>
            <a:ext cx="3204300" cy="900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lt1"/>
                </a:solidFill>
              </a:defRPr>
            </a:lvl1pPr>
            <a:lvl2pPr lvl="1" rtl="0">
              <a:spcBef>
                <a:spcPts val="0"/>
              </a:spcBef>
              <a:spcAft>
                <a:spcPts val="0"/>
              </a:spcAft>
              <a:buNone/>
              <a:defRPr sz="1600" b="1">
                <a:solidFill>
                  <a:schemeClr val="lt1"/>
                </a:solidFill>
              </a:defRPr>
            </a:lvl2pPr>
            <a:lvl3pPr lvl="2" rtl="0">
              <a:spcBef>
                <a:spcPts val="0"/>
              </a:spcBef>
              <a:spcAft>
                <a:spcPts val="0"/>
              </a:spcAft>
              <a:buNone/>
              <a:defRPr sz="1600" b="1">
                <a:solidFill>
                  <a:schemeClr val="lt1"/>
                </a:solidFill>
              </a:defRPr>
            </a:lvl3pPr>
            <a:lvl4pPr lvl="3" rtl="0">
              <a:spcBef>
                <a:spcPts val="0"/>
              </a:spcBef>
              <a:spcAft>
                <a:spcPts val="0"/>
              </a:spcAft>
              <a:buNone/>
              <a:defRPr sz="1600" b="1">
                <a:solidFill>
                  <a:schemeClr val="lt1"/>
                </a:solidFill>
              </a:defRPr>
            </a:lvl4pPr>
            <a:lvl5pPr lvl="4" rtl="0">
              <a:spcBef>
                <a:spcPts val="0"/>
              </a:spcBef>
              <a:spcAft>
                <a:spcPts val="0"/>
              </a:spcAft>
              <a:buNone/>
              <a:defRPr sz="1600" b="1">
                <a:solidFill>
                  <a:schemeClr val="lt1"/>
                </a:solidFill>
              </a:defRPr>
            </a:lvl5pPr>
            <a:lvl6pPr lvl="5" rtl="0">
              <a:spcBef>
                <a:spcPts val="0"/>
              </a:spcBef>
              <a:spcAft>
                <a:spcPts val="0"/>
              </a:spcAft>
              <a:buNone/>
              <a:defRPr sz="1600" b="1">
                <a:solidFill>
                  <a:schemeClr val="lt1"/>
                </a:solidFill>
              </a:defRPr>
            </a:lvl6pPr>
            <a:lvl7pPr lvl="6" rtl="0">
              <a:spcBef>
                <a:spcPts val="0"/>
              </a:spcBef>
              <a:spcAft>
                <a:spcPts val="0"/>
              </a:spcAft>
              <a:buNone/>
              <a:defRPr sz="1600" b="1">
                <a:solidFill>
                  <a:schemeClr val="lt1"/>
                </a:solidFill>
              </a:defRPr>
            </a:lvl7pPr>
            <a:lvl8pPr lvl="7" rtl="0">
              <a:spcBef>
                <a:spcPts val="0"/>
              </a:spcBef>
              <a:spcAft>
                <a:spcPts val="0"/>
              </a:spcAft>
              <a:buNone/>
              <a:defRPr sz="1600" b="1">
                <a:solidFill>
                  <a:schemeClr val="lt1"/>
                </a:solidFill>
              </a:defRPr>
            </a:lvl8pPr>
            <a:lvl9pPr lvl="8" rtl="0">
              <a:spcBef>
                <a:spcPts val="0"/>
              </a:spcBef>
              <a:spcAft>
                <a:spcPts val="0"/>
              </a:spcAft>
              <a:buNone/>
              <a:defRPr sz="1600" b="1">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
  <p:cSld name="CUSTOM_1">
    <p:spTree>
      <p:nvGrpSpPr>
        <p:cNvPr id="1" name="Shape 411"/>
        <p:cNvGrpSpPr/>
        <p:nvPr/>
      </p:nvGrpSpPr>
      <p:grpSpPr>
        <a:xfrm>
          <a:off x="0" y="0"/>
          <a:ext cx="0" cy="0"/>
          <a:chOff x="0" y="0"/>
          <a:chExt cx="0" cy="0"/>
        </a:xfrm>
      </p:grpSpPr>
      <p:grpSp>
        <p:nvGrpSpPr>
          <p:cNvPr id="412" name="Google Shape;412;p13"/>
          <p:cNvGrpSpPr/>
          <p:nvPr/>
        </p:nvGrpSpPr>
        <p:grpSpPr>
          <a:xfrm>
            <a:off x="136574" y="154470"/>
            <a:ext cx="522126" cy="870526"/>
            <a:chOff x="136579" y="170424"/>
            <a:chExt cx="579882" cy="966821"/>
          </a:xfrm>
        </p:grpSpPr>
        <p:sp>
          <p:nvSpPr>
            <p:cNvPr id="413" name="Google Shape;413;p13"/>
            <p:cNvSpPr/>
            <p:nvPr/>
          </p:nvSpPr>
          <p:spPr>
            <a:xfrm>
              <a:off x="136579" y="170424"/>
              <a:ext cx="91079" cy="91373"/>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3"/>
            <p:cNvSpPr/>
            <p:nvPr/>
          </p:nvSpPr>
          <p:spPr>
            <a:xfrm>
              <a:off x="380846" y="170424"/>
              <a:ext cx="91349" cy="91373"/>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3"/>
            <p:cNvSpPr/>
            <p:nvPr/>
          </p:nvSpPr>
          <p:spPr>
            <a:xfrm>
              <a:off x="625382" y="170424"/>
              <a:ext cx="91079" cy="91373"/>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3"/>
            <p:cNvSpPr/>
            <p:nvPr/>
          </p:nvSpPr>
          <p:spPr>
            <a:xfrm>
              <a:off x="136579" y="389299"/>
              <a:ext cx="91079" cy="91349"/>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3"/>
            <p:cNvSpPr/>
            <p:nvPr/>
          </p:nvSpPr>
          <p:spPr>
            <a:xfrm>
              <a:off x="380846" y="389299"/>
              <a:ext cx="91349" cy="91349"/>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3"/>
            <p:cNvSpPr/>
            <p:nvPr/>
          </p:nvSpPr>
          <p:spPr>
            <a:xfrm>
              <a:off x="625382" y="389299"/>
              <a:ext cx="91079" cy="91349"/>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3"/>
            <p:cNvSpPr/>
            <p:nvPr/>
          </p:nvSpPr>
          <p:spPr>
            <a:xfrm>
              <a:off x="136579" y="608149"/>
              <a:ext cx="91079" cy="91373"/>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3"/>
            <p:cNvSpPr/>
            <p:nvPr/>
          </p:nvSpPr>
          <p:spPr>
            <a:xfrm>
              <a:off x="380846" y="608149"/>
              <a:ext cx="91349" cy="91373"/>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p:nvPr/>
          </p:nvSpPr>
          <p:spPr>
            <a:xfrm>
              <a:off x="625382" y="608149"/>
              <a:ext cx="91079" cy="91373"/>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3"/>
            <p:cNvSpPr/>
            <p:nvPr/>
          </p:nvSpPr>
          <p:spPr>
            <a:xfrm>
              <a:off x="136579" y="827023"/>
              <a:ext cx="91079" cy="91373"/>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a:off x="380846" y="827023"/>
              <a:ext cx="91349" cy="91373"/>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a:off x="625382" y="827023"/>
              <a:ext cx="91079" cy="91373"/>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3"/>
            <p:cNvSpPr/>
            <p:nvPr/>
          </p:nvSpPr>
          <p:spPr>
            <a:xfrm>
              <a:off x="136579" y="1045897"/>
              <a:ext cx="91079" cy="91349"/>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a:off x="380846" y="1045897"/>
              <a:ext cx="91349" cy="91349"/>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a:off x="625382" y="1045897"/>
              <a:ext cx="91079" cy="91349"/>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13"/>
          <p:cNvSpPr/>
          <p:nvPr/>
        </p:nvSpPr>
        <p:spPr>
          <a:xfrm>
            <a:off x="453600" y="1503300"/>
            <a:ext cx="8236800" cy="3100800"/>
          </a:xfrm>
          <a:prstGeom prst="rect">
            <a:avLst/>
          </a:prstGeom>
          <a:solidFill>
            <a:schemeClr val="accent1"/>
          </a:solidFill>
          <a:ln>
            <a:noFill/>
          </a:ln>
          <a:effectLst>
            <a:outerShdw dist="228600" dir="2820000" algn="bl" rotWithShape="0">
              <a:srgbClr val="000000">
                <a:alpha val="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3"/>
          <p:cNvSpPr txBox="1">
            <a:spLocks noGrp="1"/>
          </p:cNvSpPr>
          <p:nvPr>
            <p:ph type="subTitle" idx="1"/>
          </p:nvPr>
        </p:nvSpPr>
        <p:spPr>
          <a:xfrm>
            <a:off x="1715938" y="1821888"/>
            <a:ext cx="27192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solidFill>
                  <a:schemeClr val="lt1"/>
                </a:solidFill>
                <a:latin typeface="Open Sans"/>
                <a:ea typeface="Open Sans"/>
                <a:cs typeface="Open Sans"/>
                <a:sym typeface="Open Sans"/>
              </a:defRPr>
            </a:lvl1pPr>
            <a:lvl2pPr lvl="1" rtl="0">
              <a:spcBef>
                <a:spcPts val="0"/>
              </a:spcBef>
              <a:spcAft>
                <a:spcPts val="0"/>
              </a:spcAft>
              <a:buNone/>
              <a:defRPr sz="2000" b="1">
                <a:solidFill>
                  <a:schemeClr val="lt1"/>
                </a:solidFill>
                <a:latin typeface="Open Sans"/>
                <a:ea typeface="Open Sans"/>
                <a:cs typeface="Open Sans"/>
                <a:sym typeface="Open Sans"/>
              </a:defRPr>
            </a:lvl2pPr>
            <a:lvl3pPr lvl="2" rtl="0">
              <a:spcBef>
                <a:spcPts val="0"/>
              </a:spcBef>
              <a:spcAft>
                <a:spcPts val="0"/>
              </a:spcAft>
              <a:buNone/>
              <a:defRPr sz="2000" b="1">
                <a:solidFill>
                  <a:schemeClr val="lt1"/>
                </a:solidFill>
                <a:latin typeface="Open Sans"/>
                <a:ea typeface="Open Sans"/>
                <a:cs typeface="Open Sans"/>
                <a:sym typeface="Open Sans"/>
              </a:defRPr>
            </a:lvl3pPr>
            <a:lvl4pPr lvl="3" rtl="0">
              <a:spcBef>
                <a:spcPts val="0"/>
              </a:spcBef>
              <a:spcAft>
                <a:spcPts val="0"/>
              </a:spcAft>
              <a:buNone/>
              <a:defRPr sz="2000" b="1">
                <a:solidFill>
                  <a:schemeClr val="lt1"/>
                </a:solidFill>
                <a:latin typeface="Open Sans"/>
                <a:ea typeface="Open Sans"/>
                <a:cs typeface="Open Sans"/>
                <a:sym typeface="Open Sans"/>
              </a:defRPr>
            </a:lvl4pPr>
            <a:lvl5pPr lvl="4" rtl="0">
              <a:spcBef>
                <a:spcPts val="0"/>
              </a:spcBef>
              <a:spcAft>
                <a:spcPts val="0"/>
              </a:spcAft>
              <a:buNone/>
              <a:defRPr sz="2000" b="1">
                <a:solidFill>
                  <a:schemeClr val="lt1"/>
                </a:solidFill>
                <a:latin typeface="Open Sans"/>
                <a:ea typeface="Open Sans"/>
                <a:cs typeface="Open Sans"/>
                <a:sym typeface="Open Sans"/>
              </a:defRPr>
            </a:lvl5pPr>
            <a:lvl6pPr lvl="5" rtl="0">
              <a:spcBef>
                <a:spcPts val="0"/>
              </a:spcBef>
              <a:spcAft>
                <a:spcPts val="0"/>
              </a:spcAft>
              <a:buNone/>
              <a:defRPr sz="2000" b="1">
                <a:solidFill>
                  <a:schemeClr val="lt1"/>
                </a:solidFill>
                <a:latin typeface="Open Sans"/>
                <a:ea typeface="Open Sans"/>
                <a:cs typeface="Open Sans"/>
                <a:sym typeface="Open Sans"/>
              </a:defRPr>
            </a:lvl6pPr>
            <a:lvl7pPr lvl="6" rtl="0">
              <a:spcBef>
                <a:spcPts val="0"/>
              </a:spcBef>
              <a:spcAft>
                <a:spcPts val="0"/>
              </a:spcAft>
              <a:buNone/>
              <a:defRPr sz="2000" b="1">
                <a:solidFill>
                  <a:schemeClr val="lt1"/>
                </a:solidFill>
                <a:latin typeface="Open Sans"/>
                <a:ea typeface="Open Sans"/>
                <a:cs typeface="Open Sans"/>
                <a:sym typeface="Open Sans"/>
              </a:defRPr>
            </a:lvl7pPr>
            <a:lvl8pPr lvl="7" rtl="0">
              <a:spcBef>
                <a:spcPts val="0"/>
              </a:spcBef>
              <a:spcAft>
                <a:spcPts val="0"/>
              </a:spcAft>
              <a:buNone/>
              <a:defRPr sz="2000" b="1">
                <a:solidFill>
                  <a:schemeClr val="lt1"/>
                </a:solidFill>
                <a:latin typeface="Open Sans"/>
                <a:ea typeface="Open Sans"/>
                <a:cs typeface="Open Sans"/>
                <a:sym typeface="Open Sans"/>
              </a:defRPr>
            </a:lvl8pPr>
            <a:lvl9pPr lvl="8" rtl="0">
              <a:spcBef>
                <a:spcPts val="0"/>
              </a:spcBef>
              <a:spcAft>
                <a:spcPts val="0"/>
              </a:spcAft>
              <a:buNone/>
              <a:defRPr sz="2000" b="1">
                <a:solidFill>
                  <a:schemeClr val="lt1"/>
                </a:solidFill>
                <a:latin typeface="Open Sans"/>
                <a:ea typeface="Open Sans"/>
                <a:cs typeface="Open Sans"/>
                <a:sym typeface="Open Sans"/>
              </a:defRPr>
            </a:lvl9pPr>
          </a:lstStyle>
          <a:p>
            <a:endParaRPr/>
          </a:p>
        </p:txBody>
      </p:sp>
      <p:sp>
        <p:nvSpPr>
          <p:cNvPr id="430" name="Google Shape;430;p13"/>
          <p:cNvSpPr txBox="1">
            <a:spLocks noGrp="1"/>
          </p:cNvSpPr>
          <p:nvPr>
            <p:ph type="title" hasCustomPrompt="1"/>
          </p:nvPr>
        </p:nvSpPr>
        <p:spPr>
          <a:xfrm>
            <a:off x="713400" y="1821888"/>
            <a:ext cx="960300" cy="965400"/>
          </a:xfrm>
          <a:prstGeom prst="rect">
            <a:avLst/>
          </a:prstGeom>
          <a:effectLst>
            <a:outerShdw dist="95250" dir="2700000" algn="bl" rotWithShape="0">
              <a:srgbClr val="000000">
                <a:alpha val="19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4800">
                <a:solidFill>
                  <a:schemeClr val="accent3"/>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431" name="Google Shape;431;p13"/>
          <p:cNvSpPr txBox="1">
            <a:spLocks noGrp="1"/>
          </p:cNvSpPr>
          <p:nvPr>
            <p:ph type="subTitle" idx="2"/>
          </p:nvPr>
        </p:nvSpPr>
        <p:spPr>
          <a:xfrm>
            <a:off x="1715938" y="2128829"/>
            <a:ext cx="2719200" cy="658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lt1"/>
                </a:solidFill>
              </a:defRPr>
            </a:lvl1pPr>
            <a:lvl2pPr lvl="1" rtl="0">
              <a:spcBef>
                <a:spcPts val="0"/>
              </a:spcBef>
              <a:spcAft>
                <a:spcPts val="0"/>
              </a:spcAft>
              <a:buNone/>
              <a:defRPr sz="1600" b="1">
                <a:solidFill>
                  <a:schemeClr val="lt1"/>
                </a:solidFill>
              </a:defRPr>
            </a:lvl2pPr>
            <a:lvl3pPr lvl="2" rtl="0">
              <a:spcBef>
                <a:spcPts val="0"/>
              </a:spcBef>
              <a:spcAft>
                <a:spcPts val="0"/>
              </a:spcAft>
              <a:buNone/>
              <a:defRPr sz="1600" b="1">
                <a:solidFill>
                  <a:schemeClr val="lt1"/>
                </a:solidFill>
              </a:defRPr>
            </a:lvl3pPr>
            <a:lvl4pPr lvl="3" rtl="0">
              <a:spcBef>
                <a:spcPts val="0"/>
              </a:spcBef>
              <a:spcAft>
                <a:spcPts val="0"/>
              </a:spcAft>
              <a:buNone/>
              <a:defRPr sz="1600" b="1">
                <a:solidFill>
                  <a:schemeClr val="lt1"/>
                </a:solidFill>
              </a:defRPr>
            </a:lvl4pPr>
            <a:lvl5pPr lvl="4" rtl="0">
              <a:spcBef>
                <a:spcPts val="0"/>
              </a:spcBef>
              <a:spcAft>
                <a:spcPts val="0"/>
              </a:spcAft>
              <a:buNone/>
              <a:defRPr sz="1600" b="1">
                <a:solidFill>
                  <a:schemeClr val="lt1"/>
                </a:solidFill>
              </a:defRPr>
            </a:lvl5pPr>
            <a:lvl6pPr lvl="5" rtl="0">
              <a:spcBef>
                <a:spcPts val="0"/>
              </a:spcBef>
              <a:spcAft>
                <a:spcPts val="0"/>
              </a:spcAft>
              <a:buNone/>
              <a:defRPr sz="1600" b="1">
                <a:solidFill>
                  <a:schemeClr val="lt1"/>
                </a:solidFill>
              </a:defRPr>
            </a:lvl6pPr>
            <a:lvl7pPr lvl="6" rtl="0">
              <a:spcBef>
                <a:spcPts val="0"/>
              </a:spcBef>
              <a:spcAft>
                <a:spcPts val="0"/>
              </a:spcAft>
              <a:buNone/>
              <a:defRPr sz="1600" b="1">
                <a:solidFill>
                  <a:schemeClr val="lt1"/>
                </a:solidFill>
              </a:defRPr>
            </a:lvl7pPr>
            <a:lvl8pPr lvl="7" rtl="0">
              <a:spcBef>
                <a:spcPts val="0"/>
              </a:spcBef>
              <a:spcAft>
                <a:spcPts val="0"/>
              </a:spcAft>
              <a:buNone/>
              <a:defRPr sz="1600" b="1">
                <a:solidFill>
                  <a:schemeClr val="lt1"/>
                </a:solidFill>
              </a:defRPr>
            </a:lvl8pPr>
            <a:lvl9pPr lvl="8" rtl="0">
              <a:spcBef>
                <a:spcPts val="0"/>
              </a:spcBef>
              <a:spcAft>
                <a:spcPts val="0"/>
              </a:spcAft>
              <a:buNone/>
              <a:defRPr sz="1600" b="1">
                <a:solidFill>
                  <a:schemeClr val="lt1"/>
                </a:solidFill>
              </a:defRPr>
            </a:lvl9pPr>
          </a:lstStyle>
          <a:p>
            <a:endParaRPr/>
          </a:p>
        </p:txBody>
      </p:sp>
      <p:sp>
        <p:nvSpPr>
          <p:cNvPr id="432" name="Google Shape;432;p13"/>
          <p:cNvSpPr txBox="1">
            <a:spLocks noGrp="1"/>
          </p:cNvSpPr>
          <p:nvPr>
            <p:ph type="title" idx="3" hasCustomPrompt="1"/>
          </p:nvPr>
        </p:nvSpPr>
        <p:spPr>
          <a:xfrm>
            <a:off x="4708925" y="1810988"/>
            <a:ext cx="960300" cy="965400"/>
          </a:xfrm>
          <a:prstGeom prst="rect">
            <a:avLst/>
          </a:prstGeom>
          <a:effectLst>
            <a:outerShdw dist="95250" dir="2700000" algn="bl" rotWithShape="0">
              <a:srgbClr val="000000">
                <a:alpha val="19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4800">
                <a:solidFill>
                  <a:schemeClr val="accent3"/>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433" name="Google Shape;433;p13"/>
          <p:cNvSpPr txBox="1">
            <a:spLocks noGrp="1"/>
          </p:cNvSpPr>
          <p:nvPr>
            <p:ph type="title" idx="4" hasCustomPrompt="1"/>
          </p:nvPr>
        </p:nvSpPr>
        <p:spPr>
          <a:xfrm>
            <a:off x="713400" y="3204402"/>
            <a:ext cx="960300" cy="965400"/>
          </a:xfrm>
          <a:prstGeom prst="rect">
            <a:avLst/>
          </a:prstGeom>
          <a:effectLst>
            <a:outerShdw dist="95250" dir="2700000" algn="bl" rotWithShape="0">
              <a:srgbClr val="000000">
                <a:alpha val="19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4800">
                <a:solidFill>
                  <a:schemeClr val="accent3"/>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434" name="Google Shape;434;p13"/>
          <p:cNvSpPr txBox="1">
            <a:spLocks noGrp="1"/>
          </p:cNvSpPr>
          <p:nvPr>
            <p:ph type="title" idx="5" hasCustomPrompt="1"/>
          </p:nvPr>
        </p:nvSpPr>
        <p:spPr>
          <a:xfrm>
            <a:off x="4708963" y="3190463"/>
            <a:ext cx="960300" cy="965400"/>
          </a:xfrm>
          <a:prstGeom prst="rect">
            <a:avLst/>
          </a:prstGeom>
          <a:effectLst>
            <a:outerShdw dist="95250" dir="2700000" algn="bl" rotWithShape="0">
              <a:srgbClr val="000000">
                <a:alpha val="19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4800">
                <a:solidFill>
                  <a:schemeClr val="accent3"/>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435" name="Google Shape;435;p13"/>
          <p:cNvSpPr txBox="1">
            <a:spLocks noGrp="1"/>
          </p:cNvSpPr>
          <p:nvPr>
            <p:ph type="subTitle" idx="6"/>
          </p:nvPr>
        </p:nvSpPr>
        <p:spPr>
          <a:xfrm>
            <a:off x="5711513" y="1810988"/>
            <a:ext cx="27192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solidFill>
                  <a:schemeClr val="lt1"/>
                </a:solidFill>
                <a:latin typeface="Open Sans"/>
                <a:ea typeface="Open Sans"/>
                <a:cs typeface="Open Sans"/>
                <a:sym typeface="Open Sans"/>
              </a:defRPr>
            </a:lvl1pPr>
            <a:lvl2pPr lvl="1" rtl="0">
              <a:spcBef>
                <a:spcPts val="0"/>
              </a:spcBef>
              <a:spcAft>
                <a:spcPts val="0"/>
              </a:spcAft>
              <a:buNone/>
              <a:defRPr sz="2000" b="1">
                <a:solidFill>
                  <a:schemeClr val="lt1"/>
                </a:solidFill>
                <a:latin typeface="Open Sans"/>
                <a:ea typeface="Open Sans"/>
                <a:cs typeface="Open Sans"/>
                <a:sym typeface="Open Sans"/>
              </a:defRPr>
            </a:lvl2pPr>
            <a:lvl3pPr lvl="2" rtl="0">
              <a:spcBef>
                <a:spcPts val="0"/>
              </a:spcBef>
              <a:spcAft>
                <a:spcPts val="0"/>
              </a:spcAft>
              <a:buNone/>
              <a:defRPr sz="2000" b="1">
                <a:solidFill>
                  <a:schemeClr val="lt1"/>
                </a:solidFill>
                <a:latin typeface="Open Sans"/>
                <a:ea typeface="Open Sans"/>
                <a:cs typeface="Open Sans"/>
                <a:sym typeface="Open Sans"/>
              </a:defRPr>
            </a:lvl3pPr>
            <a:lvl4pPr lvl="3" rtl="0">
              <a:spcBef>
                <a:spcPts val="0"/>
              </a:spcBef>
              <a:spcAft>
                <a:spcPts val="0"/>
              </a:spcAft>
              <a:buNone/>
              <a:defRPr sz="2000" b="1">
                <a:solidFill>
                  <a:schemeClr val="lt1"/>
                </a:solidFill>
                <a:latin typeface="Open Sans"/>
                <a:ea typeface="Open Sans"/>
                <a:cs typeface="Open Sans"/>
                <a:sym typeface="Open Sans"/>
              </a:defRPr>
            </a:lvl4pPr>
            <a:lvl5pPr lvl="4" rtl="0">
              <a:spcBef>
                <a:spcPts val="0"/>
              </a:spcBef>
              <a:spcAft>
                <a:spcPts val="0"/>
              </a:spcAft>
              <a:buNone/>
              <a:defRPr sz="2000" b="1">
                <a:solidFill>
                  <a:schemeClr val="lt1"/>
                </a:solidFill>
                <a:latin typeface="Open Sans"/>
                <a:ea typeface="Open Sans"/>
                <a:cs typeface="Open Sans"/>
                <a:sym typeface="Open Sans"/>
              </a:defRPr>
            </a:lvl5pPr>
            <a:lvl6pPr lvl="5" rtl="0">
              <a:spcBef>
                <a:spcPts val="0"/>
              </a:spcBef>
              <a:spcAft>
                <a:spcPts val="0"/>
              </a:spcAft>
              <a:buNone/>
              <a:defRPr sz="2000" b="1">
                <a:solidFill>
                  <a:schemeClr val="lt1"/>
                </a:solidFill>
                <a:latin typeface="Open Sans"/>
                <a:ea typeface="Open Sans"/>
                <a:cs typeface="Open Sans"/>
                <a:sym typeface="Open Sans"/>
              </a:defRPr>
            </a:lvl6pPr>
            <a:lvl7pPr lvl="6" rtl="0">
              <a:spcBef>
                <a:spcPts val="0"/>
              </a:spcBef>
              <a:spcAft>
                <a:spcPts val="0"/>
              </a:spcAft>
              <a:buNone/>
              <a:defRPr sz="2000" b="1">
                <a:solidFill>
                  <a:schemeClr val="lt1"/>
                </a:solidFill>
                <a:latin typeface="Open Sans"/>
                <a:ea typeface="Open Sans"/>
                <a:cs typeface="Open Sans"/>
                <a:sym typeface="Open Sans"/>
              </a:defRPr>
            </a:lvl7pPr>
            <a:lvl8pPr lvl="7" rtl="0">
              <a:spcBef>
                <a:spcPts val="0"/>
              </a:spcBef>
              <a:spcAft>
                <a:spcPts val="0"/>
              </a:spcAft>
              <a:buNone/>
              <a:defRPr sz="2000" b="1">
                <a:solidFill>
                  <a:schemeClr val="lt1"/>
                </a:solidFill>
                <a:latin typeface="Open Sans"/>
                <a:ea typeface="Open Sans"/>
                <a:cs typeface="Open Sans"/>
                <a:sym typeface="Open Sans"/>
              </a:defRPr>
            </a:lvl8pPr>
            <a:lvl9pPr lvl="8" rtl="0">
              <a:spcBef>
                <a:spcPts val="0"/>
              </a:spcBef>
              <a:spcAft>
                <a:spcPts val="0"/>
              </a:spcAft>
              <a:buNone/>
              <a:defRPr sz="2000" b="1">
                <a:solidFill>
                  <a:schemeClr val="lt1"/>
                </a:solidFill>
                <a:latin typeface="Open Sans"/>
                <a:ea typeface="Open Sans"/>
                <a:cs typeface="Open Sans"/>
                <a:sym typeface="Open Sans"/>
              </a:defRPr>
            </a:lvl9pPr>
          </a:lstStyle>
          <a:p>
            <a:endParaRPr/>
          </a:p>
        </p:txBody>
      </p:sp>
      <p:sp>
        <p:nvSpPr>
          <p:cNvPr id="436" name="Google Shape;436;p13"/>
          <p:cNvSpPr txBox="1">
            <a:spLocks noGrp="1"/>
          </p:cNvSpPr>
          <p:nvPr>
            <p:ph type="subTitle" idx="7"/>
          </p:nvPr>
        </p:nvSpPr>
        <p:spPr>
          <a:xfrm>
            <a:off x="5711513" y="2120021"/>
            <a:ext cx="2719200" cy="658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lt1"/>
                </a:solidFill>
              </a:defRPr>
            </a:lvl1pPr>
            <a:lvl2pPr lvl="1" rtl="0">
              <a:spcBef>
                <a:spcPts val="0"/>
              </a:spcBef>
              <a:spcAft>
                <a:spcPts val="0"/>
              </a:spcAft>
              <a:buNone/>
              <a:defRPr sz="1600" b="1">
                <a:solidFill>
                  <a:schemeClr val="lt1"/>
                </a:solidFill>
              </a:defRPr>
            </a:lvl2pPr>
            <a:lvl3pPr lvl="2" rtl="0">
              <a:spcBef>
                <a:spcPts val="0"/>
              </a:spcBef>
              <a:spcAft>
                <a:spcPts val="0"/>
              </a:spcAft>
              <a:buNone/>
              <a:defRPr sz="1600" b="1">
                <a:solidFill>
                  <a:schemeClr val="lt1"/>
                </a:solidFill>
              </a:defRPr>
            </a:lvl3pPr>
            <a:lvl4pPr lvl="3" rtl="0">
              <a:spcBef>
                <a:spcPts val="0"/>
              </a:spcBef>
              <a:spcAft>
                <a:spcPts val="0"/>
              </a:spcAft>
              <a:buNone/>
              <a:defRPr sz="1600" b="1">
                <a:solidFill>
                  <a:schemeClr val="lt1"/>
                </a:solidFill>
              </a:defRPr>
            </a:lvl4pPr>
            <a:lvl5pPr lvl="4" rtl="0">
              <a:spcBef>
                <a:spcPts val="0"/>
              </a:spcBef>
              <a:spcAft>
                <a:spcPts val="0"/>
              </a:spcAft>
              <a:buNone/>
              <a:defRPr sz="1600" b="1">
                <a:solidFill>
                  <a:schemeClr val="lt1"/>
                </a:solidFill>
              </a:defRPr>
            </a:lvl5pPr>
            <a:lvl6pPr lvl="5" rtl="0">
              <a:spcBef>
                <a:spcPts val="0"/>
              </a:spcBef>
              <a:spcAft>
                <a:spcPts val="0"/>
              </a:spcAft>
              <a:buNone/>
              <a:defRPr sz="1600" b="1">
                <a:solidFill>
                  <a:schemeClr val="lt1"/>
                </a:solidFill>
              </a:defRPr>
            </a:lvl6pPr>
            <a:lvl7pPr lvl="6" rtl="0">
              <a:spcBef>
                <a:spcPts val="0"/>
              </a:spcBef>
              <a:spcAft>
                <a:spcPts val="0"/>
              </a:spcAft>
              <a:buNone/>
              <a:defRPr sz="1600" b="1">
                <a:solidFill>
                  <a:schemeClr val="lt1"/>
                </a:solidFill>
              </a:defRPr>
            </a:lvl7pPr>
            <a:lvl8pPr lvl="7" rtl="0">
              <a:spcBef>
                <a:spcPts val="0"/>
              </a:spcBef>
              <a:spcAft>
                <a:spcPts val="0"/>
              </a:spcAft>
              <a:buNone/>
              <a:defRPr sz="1600" b="1">
                <a:solidFill>
                  <a:schemeClr val="lt1"/>
                </a:solidFill>
              </a:defRPr>
            </a:lvl8pPr>
            <a:lvl9pPr lvl="8" rtl="0">
              <a:spcBef>
                <a:spcPts val="0"/>
              </a:spcBef>
              <a:spcAft>
                <a:spcPts val="0"/>
              </a:spcAft>
              <a:buNone/>
              <a:defRPr sz="1600" b="1">
                <a:solidFill>
                  <a:schemeClr val="lt1"/>
                </a:solidFill>
              </a:defRPr>
            </a:lvl9pPr>
          </a:lstStyle>
          <a:p>
            <a:endParaRPr/>
          </a:p>
        </p:txBody>
      </p:sp>
      <p:sp>
        <p:nvSpPr>
          <p:cNvPr id="437" name="Google Shape;437;p13"/>
          <p:cNvSpPr txBox="1">
            <a:spLocks noGrp="1"/>
          </p:cNvSpPr>
          <p:nvPr>
            <p:ph type="subTitle" idx="8"/>
          </p:nvPr>
        </p:nvSpPr>
        <p:spPr>
          <a:xfrm>
            <a:off x="1715938" y="3203661"/>
            <a:ext cx="27192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solidFill>
                  <a:schemeClr val="lt1"/>
                </a:solidFill>
                <a:latin typeface="Open Sans"/>
                <a:ea typeface="Open Sans"/>
                <a:cs typeface="Open Sans"/>
                <a:sym typeface="Open Sans"/>
              </a:defRPr>
            </a:lvl1pPr>
            <a:lvl2pPr lvl="1" rtl="0">
              <a:spcBef>
                <a:spcPts val="0"/>
              </a:spcBef>
              <a:spcAft>
                <a:spcPts val="0"/>
              </a:spcAft>
              <a:buNone/>
              <a:defRPr sz="2000" b="1">
                <a:solidFill>
                  <a:schemeClr val="lt1"/>
                </a:solidFill>
                <a:latin typeface="Open Sans"/>
                <a:ea typeface="Open Sans"/>
                <a:cs typeface="Open Sans"/>
                <a:sym typeface="Open Sans"/>
              </a:defRPr>
            </a:lvl2pPr>
            <a:lvl3pPr lvl="2" rtl="0">
              <a:spcBef>
                <a:spcPts val="0"/>
              </a:spcBef>
              <a:spcAft>
                <a:spcPts val="0"/>
              </a:spcAft>
              <a:buNone/>
              <a:defRPr sz="2000" b="1">
                <a:solidFill>
                  <a:schemeClr val="lt1"/>
                </a:solidFill>
                <a:latin typeface="Open Sans"/>
                <a:ea typeface="Open Sans"/>
                <a:cs typeface="Open Sans"/>
                <a:sym typeface="Open Sans"/>
              </a:defRPr>
            </a:lvl3pPr>
            <a:lvl4pPr lvl="3" rtl="0">
              <a:spcBef>
                <a:spcPts val="0"/>
              </a:spcBef>
              <a:spcAft>
                <a:spcPts val="0"/>
              </a:spcAft>
              <a:buNone/>
              <a:defRPr sz="2000" b="1">
                <a:solidFill>
                  <a:schemeClr val="lt1"/>
                </a:solidFill>
                <a:latin typeface="Open Sans"/>
                <a:ea typeface="Open Sans"/>
                <a:cs typeface="Open Sans"/>
                <a:sym typeface="Open Sans"/>
              </a:defRPr>
            </a:lvl4pPr>
            <a:lvl5pPr lvl="4" rtl="0">
              <a:spcBef>
                <a:spcPts val="0"/>
              </a:spcBef>
              <a:spcAft>
                <a:spcPts val="0"/>
              </a:spcAft>
              <a:buNone/>
              <a:defRPr sz="2000" b="1">
                <a:solidFill>
                  <a:schemeClr val="lt1"/>
                </a:solidFill>
                <a:latin typeface="Open Sans"/>
                <a:ea typeface="Open Sans"/>
                <a:cs typeface="Open Sans"/>
                <a:sym typeface="Open Sans"/>
              </a:defRPr>
            </a:lvl5pPr>
            <a:lvl6pPr lvl="5" rtl="0">
              <a:spcBef>
                <a:spcPts val="0"/>
              </a:spcBef>
              <a:spcAft>
                <a:spcPts val="0"/>
              </a:spcAft>
              <a:buNone/>
              <a:defRPr sz="2000" b="1">
                <a:solidFill>
                  <a:schemeClr val="lt1"/>
                </a:solidFill>
                <a:latin typeface="Open Sans"/>
                <a:ea typeface="Open Sans"/>
                <a:cs typeface="Open Sans"/>
                <a:sym typeface="Open Sans"/>
              </a:defRPr>
            </a:lvl6pPr>
            <a:lvl7pPr lvl="6" rtl="0">
              <a:spcBef>
                <a:spcPts val="0"/>
              </a:spcBef>
              <a:spcAft>
                <a:spcPts val="0"/>
              </a:spcAft>
              <a:buNone/>
              <a:defRPr sz="2000" b="1">
                <a:solidFill>
                  <a:schemeClr val="lt1"/>
                </a:solidFill>
                <a:latin typeface="Open Sans"/>
                <a:ea typeface="Open Sans"/>
                <a:cs typeface="Open Sans"/>
                <a:sym typeface="Open Sans"/>
              </a:defRPr>
            </a:lvl7pPr>
            <a:lvl8pPr lvl="7" rtl="0">
              <a:spcBef>
                <a:spcPts val="0"/>
              </a:spcBef>
              <a:spcAft>
                <a:spcPts val="0"/>
              </a:spcAft>
              <a:buNone/>
              <a:defRPr sz="2000" b="1">
                <a:solidFill>
                  <a:schemeClr val="lt1"/>
                </a:solidFill>
                <a:latin typeface="Open Sans"/>
                <a:ea typeface="Open Sans"/>
                <a:cs typeface="Open Sans"/>
                <a:sym typeface="Open Sans"/>
              </a:defRPr>
            </a:lvl8pPr>
            <a:lvl9pPr lvl="8" rtl="0">
              <a:spcBef>
                <a:spcPts val="0"/>
              </a:spcBef>
              <a:spcAft>
                <a:spcPts val="0"/>
              </a:spcAft>
              <a:buNone/>
              <a:defRPr sz="2000" b="1">
                <a:solidFill>
                  <a:schemeClr val="lt1"/>
                </a:solidFill>
                <a:latin typeface="Open Sans"/>
                <a:ea typeface="Open Sans"/>
                <a:cs typeface="Open Sans"/>
                <a:sym typeface="Open Sans"/>
              </a:defRPr>
            </a:lvl9pPr>
          </a:lstStyle>
          <a:p>
            <a:endParaRPr/>
          </a:p>
        </p:txBody>
      </p:sp>
      <p:sp>
        <p:nvSpPr>
          <p:cNvPr id="438" name="Google Shape;438;p13"/>
          <p:cNvSpPr txBox="1">
            <a:spLocks noGrp="1"/>
          </p:cNvSpPr>
          <p:nvPr>
            <p:ph type="subTitle" idx="9"/>
          </p:nvPr>
        </p:nvSpPr>
        <p:spPr>
          <a:xfrm>
            <a:off x="1715938" y="3512711"/>
            <a:ext cx="2719200" cy="658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lt1"/>
                </a:solidFill>
              </a:defRPr>
            </a:lvl1pPr>
            <a:lvl2pPr lvl="1" rtl="0">
              <a:spcBef>
                <a:spcPts val="0"/>
              </a:spcBef>
              <a:spcAft>
                <a:spcPts val="0"/>
              </a:spcAft>
              <a:buNone/>
              <a:defRPr sz="1600" b="1">
                <a:solidFill>
                  <a:schemeClr val="lt1"/>
                </a:solidFill>
              </a:defRPr>
            </a:lvl2pPr>
            <a:lvl3pPr lvl="2" rtl="0">
              <a:spcBef>
                <a:spcPts val="0"/>
              </a:spcBef>
              <a:spcAft>
                <a:spcPts val="0"/>
              </a:spcAft>
              <a:buNone/>
              <a:defRPr sz="1600" b="1">
                <a:solidFill>
                  <a:schemeClr val="lt1"/>
                </a:solidFill>
              </a:defRPr>
            </a:lvl3pPr>
            <a:lvl4pPr lvl="3" rtl="0">
              <a:spcBef>
                <a:spcPts val="0"/>
              </a:spcBef>
              <a:spcAft>
                <a:spcPts val="0"/>
              </a:spcAft>
              <a:buNone/>
              <a:defRPr sz="1600" b="1">
                <a:solidFill>
                  <a:schemeClr val="lt1"/>
                </a:solidFill>
              </a:defRPr>
            </a:lvl4pPr>
            <a:lvl5pPr lvl="4" rtl="0">
              <a:spcBef>
                <a:spcPts val="0"/>
              </a:spcBef>
              <a:spcAft>
                <a:spcPts val="0"/>
              </a:spcAft>
              <a:buNone/>
              <a:defRPr sz="1600" b="1">
                <a:solidFill>
                  <a:schemeClr val="lt1"/>
                </a:solidFill>
              </a:defRPr>
            </a:lvl5pPr>
            <a:lvl6pPr lvl="5" rtl="0">
              <a:spcBef>
                <a:spcPts val="0"/>
              </a:spcBef>
              <a:spcAft>
                <a:spcPts val="0"/>
              </a:spcAft>
              <a:buNone/>
              <a:defRPr sz="1600" b="1">
                <a:solidFill>
                  <a:schemeClr val="lt1"/>
                </a:solidFill>
              </a:defRPr>
            </a:lvl6pPr>
            <a:lvl7pPr lvl="6" rtl="0">
              <a:spcBef>
                <a:spcPts val="0"/>
              </a:spcBef>
              <a:spcAft>
                <a:spcPts val="0"/>
              </a:spcAft>
              <a:buNone/>
              <a:defRPr sz="1600" b="1">
                <a:solidFill>
                  <a:schemeClr val="lt1"/>
                </a:solidFill>
              </a:defRPr>
            </a:lvl7pPr>
            <a:lvl8pPr lvl="7" rtl="0">
              <a:spcBef>
                <a:spcPts val="0"/>
              </a:spcBef>
              <a:spcAft>
                <a:spcPts val="0"/>
              </a:spcAft>
              <a:buNone/>
              <a:defRPr sz="1600" b="1">
                <a:solidFill>
                  <a:schemeClr val="lt1"/>
                </a:solidFill>
              </a:defRPr>
            </a:lvl8pPr>
            <a:lvl9pPr lvl="8" rtl="0">
              <a:spcBef>
                <a:spcPts val="0"/>
              </a:spcBef>
              <a:spcAft>
                <a:spcPts val="0"/>
              </a:spcAft>
              <a:buNone/>
              <a:defRPr sz="1600" b="1">
                <a:solidFill>
                  <a:schemeClr val="lt1"/>
                </a:solidFill>
              </a:defRPr>
            </a:lvl9pPr>
          </a:lstStyle>
          <a:p>
            <a:endParaRPr/>
          </a:p>
        </p:txBody>
      </p:sp>
      <p:sp>
        <p:nvSpPr>
          <p:cNvPr id="439" name="Google Shape;439;p13"/>
          <p:cNvSpPr txBox="1">
            <a:spLocks noGrp="1"/>
          </p:cNvSpPr>
          <p:nvPr>
            <p:ph type="subTitle" idx="13"/>
          </p:nvPr>
        </p:nvSpPr>
        <p:spPr>
          <a:xfrm>
            <a:off x="5711513" y="3190466"/>
            <a:ext cx="27192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solidFill>
                  <a:schemeClr val="lt1"/>
                </a:solidFill>
                <a:latin typeface="Open Sans"/>
                <a:ea typeface="Open Sans"/>
                <a:cs typeface="Open Sans"/>
                <a:sym typeface="Open Sans"/>
              </a:defRPr>
            </a:lvl1pPr>
            <a:lvl2pPr lvl="1" rtl="0">
              <a:spcBef>
                <a:spcPts val="0"/>
              </a:spcBef>
              <a:spcAft>
                <a:spcPts val="0"/>
              </a:spcAft>
              <a:buNone/>
              <a:defRPr sz="2000" b="1">
                <a:solidFill>
                  <a:schemeClr val="lt1"/>
                </a:solidFill>
                <a:latin typeface="Open Sans"/>
                <a:ea typeface="Open Sans"/>
                <a:cs typeface="Open Sans"/>
                <a:sym typeface="Open Sans"/>
              </a:defRPr>
            </a:lvl2pPr>
            <a:lvl3pPr lvl="2" rtl="0">
              <a:spcBef>
                <a:spcPts val="0"/>
              </a:spcBef>
              <a:spcAft>
                <a:spcPts val="0"/>
              </a:spcAft>
              <a:buNone/>
              <a:defRPr sz="2000" b="1">
                <a:solidFill>
                  <a:schemeClr val="lt1"/>
                </a:solidFill>
                <a:latin typeface="Open Sans"/>
                <a:ea typeface="Open Sans"/>
                <a:cs typeface="Open Sans"/>
                <a:sym typeface="Open Sans"/>
              </a:defRPr>
            </a:lvl3pPr>
            <a:lvl4pPr lvl="3" rtl="0">
              <a:spcBef>
                <a:spcPts val="0"/>
              </a:spcBef>
              <a:spcAft>
                <a:spcPts val="0"/>
              </a:spcAft>
              <a:buNone/>
              <a:defRPr sz="2000" b="1">
                <a:solidFill>
                  <a:schemeClr val="lt1"/>
                </a:solidFill>
                <a:latin typeface="Open Sans"/>
                <a:ea typeface="Open Sans"/>
                <a:cs typeface="Open Sans"/>
                <a:sym typeface="Open Sans"/>
              </a:defRPr>
            </a:lvl4pPr>
            <a:lvl5pPr lvl="4" rtl="0">
              <a:spcBef>
                <a:spcPts val="0"/>
              </a:spcBef>
              <a:spcAft>
                <a:spcPts val="0"/>
              </a:spcAft>
              <a:buNone/>
              <a:defRPr sz="2000" b="1">
                <a:solidFill>
                  <a:schemeClr val="lt1"/>
                </a:solidFill>
                <a:latin typeface="Open Sans"/>
                <a:ea typeface="Open Sans"/>
                <a:cs typeface="Open Sans"/>
                <a:sym typeface="Open Sans"/>
              </a:defRPr>
            </a:lvl5pPr>
            <a:lvl6pPr lvl="5" rtl="0">
              <a:spcBef>
                <a:spcPts val="0"/>
              </a:spcBef>
              <a:spcAft>
                <a:spcPts val="0"/>
              </a:spcAft>
              <a:buNone/>
              <a:defRPr sz="2000" b="1">
                <a:solidFill>
                  <a:schemeClr val="lt1"/>
                </a:solidFill>
                <a:latin typeface="Open Sans"/>
                <a:ea typeface="Open Sans"/>
                <a:cs typeface="Open Sans"/>
                <a:sym typeface="Open Sans"/>
              </a:defRPr>
            </a:lvl6pPr>
            <a:lvl7pPr lvl="6" rtl="0">
              <a:spcBef>
                <a:spcPts val="0"/>
              </a:spcBef>
              <a:spcAft>
                <a:spcPts val="0"/>
              </a:spcAft>
              <a:buNone/>
              <a:defRPr sz="2000" b="1">
                <a:solidFill>
                  <a:schemeClr val="lt1"/>
                </a:solidFill>
                <a:latin typeface="Open Sans"/>
                <a:ea typeface="Open Sans"/>
                <a:cs typeface="Open Sans"/>
                <a:sym typeface="Open Sans"/>
              </a:defRPr>
            </a:lvl7pPr>
            <a:lvl8pPr lvl="7" rtl="0">
              <a:spcBef>
                <a:spcPts val="0"/>
              </a:spcBef>
              <a:spcAft>
                <a:spcPts val="0"/>
              </a:spcAft>
              <a:buNone/>
              <a:defRPr sz="2000" b="1">
                <a:solidFill>
                  <a:schemeClr val="lt1"/>
                </a:solidFill>
                <a:latin typeface="Open Sans"/>
                <a:ea typeface="Open Sans"/>
                <a:cs typeface="Open Sans"/>
                <a:sym typeface="Open Sans"/>
              </a:defRPr>
            </a:lvl8pPr>
            <a:lvl9pPr lvl="8" rtl="0">
              <a:spcBef>
                <a:spcPts val="0"/>
              </a:spcBef>
              <a:spcAft>
                <a:spcPts val="0"/>
              </a:spcAft>
              <a:buNone/>
              <a:defRPr sz="2000" b="1">
                <a:solidFill>
                  <a:schemeClr val="lt1"/>
                </a:solidFill>
                <a:latin typeface="Open Sans"/>
                <a:ea typeface="Open Sans"/>
                <a:cs typeface="Open Sans"/>
                <a:sym typeface="Open Sans"/>
              </a:defRPr>
            </a:lvl9pPr>
          </a:lstStyle>
          <a:p>
            <a:endParaRPr/>
          </a:p>
        </p:txBody>
      </p:sp>
      <p:sp>
        <p:nvSpPr>
          <p:cNvPr id="440" name="Google Shape;440;p13"/>
          <p:cNvSpPr txBox="1">
            <a:spLocks noGrp="1"/>
          </p:cNvSpPr>
          <p:nvPr>
            <p:ph type="subTitle" idx="14"/>
          </p:nvPr>
        </p:nvSpPr>
        <p:spPr>
          <a:xfrm>
            <a:off x="5711513" y="3499509"/>
            <a:ext cx="2719200" cy="658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lt1"/>
                </a:solidFill>
              </a:defRPr>
            </a:lvl1pPr>
            <a:lvl2pPr lvl="1" rtl="0">
              <a:spcBef>
                <a:spcPts val="0"/>
              </a:spcBef>
              <a:spcAft>
                <a:spcPts val="0"/>
              </a:spcAft>
              <a:buNone/>
              <a:defRPr sz="1600" b="1">
                <a:solidFill>
                  <a:schemeClr val="lt1"/>
                </a:solidFill>
              </a:defRPr>
            </a:lvl2pPr>
            <a:lvl3pPr lvl="2" rtl="0">
              <a:spcBef>
                <a:spcPts val="0"/>
              </a:spcBef>
              <a:spcAft>
                <a:spcPts val="0"/>
              </a:spcAft>
              <a:buNone/>
              <a:defRPr sz="1600" b="1">
                <a:solidFill>
                  <a:schemeClr val="lt1"/>
                </a:solidFill>
              </a:defRPr>
            </a:lvl3pPr>
            <a:lvl4pPr lvl="3" rtl="0">
              <a:spcBef>
                <a:spcPts val="0"/>
              </a:spcBef>
              <a:spcAft>
                <a:spcPts val="0"/>
              </a:spcAft>
              <a:buNone/>
              <a:defRPr sz="1600" b="1">
                <a:solidFill>
                  <a:schemeClr val="lt1"/>
                </a:solidFill>
              </a:defRPr>
            </a:lvl4pPr>
            <a:lvl5pPr lvl="4" rtl="0">
              <a:spcBef>
                <a:spcPts val="0"/>
              </a:spcBef>
              <a:spcAft>
                <a:spcPts val="0"/>
              </a:spcAft>
              <a:buNone/>
              <a:defRPr sz="1600" b="1">
                <a:solidFill>
                  <a:schemeClr val="lt1"/>
                </a:solidFill>
              </a:defRPr>
            </a:lvl5pPr>
            <a:lvl6pPr lvl="5" rtl="0">
              <a:spcBef>
                <a:spcPts val="0"/>
              </a:spcBef>
              <a:spcAft>
                <a:spcPts val="0"/>
              </a:spcAft>
              <a:buNone/>
              <a:defRPr sz="1600" b="1">
                <a:solidFill>
                  <a:schemeClr val="lt1"/>
                </a:solidFill>
              </a:defRPr>
            </a:lvl6pPr>
            <a:lvl7pPr lvl="6" rtl="0">
              <a:spcBef>
                <a:spcPts val="0"/>
              </a:spcBef>
              <a:spcAft>
                <a:spcPts val="0"/>
              </a:spcAft>
              <a:buNone/>
              <a:defRPr sz="1600" b="1">
                <a:solidFill>
                  <a:schemeClr val="lt1"/>
                </a:solidFill>
              </a:defRPr>
            </a:lvl7pPr>
            <a:lvl8pPr lvl="7" rtl="0">
              <a:spcBef>
                <a:spcPts val="0"/>
              </a:spcBef>
              <a:spcAft>
                <a:spcPts val="0"/>
              </a:spcAft>
              <a:buNone/>
              <a:defRPr sz="1600" b="1">
                <a:solidFill>
                  <a:schemeClr val="lt1"/>
                </a:solidFill>
              </a:defRPr>
            </a:lvl8pPr>
            <a:lvl9pPr lvl="8" rtl="0">
              <a:spcBef>
                <a:spcPts val="0"/>
              </a:spcBef>
              <a:spcAft>
                <a:spcPts val="0"/>
              </a:spcAft>
              <a:buNone/>
              <a:defRPr sz="1600" b="1">
                <a:solidFill>
                  <a:schemeClr val="lt1"/>
                </a:solidFill>
              </a:defRPr>
            </a:lvl9pPr>
          </a:lstStyle>
          <a:p>
            <a:endParaRPr/>
          </a:p>
        </p:txBody>
      </p:sp>
      <p:sp>
        <p:nvSpPr>
          <p:cNvPr id="441" name="Google Shape;441;p13"/>
          <p:cNvSpPr txBox="1">
            <a:spLocks noGrp="1"/>
          </p:cNvSpPr>
          <p:nvPr>
            <p:ph type="title" idx="15"/>
          </p:nvPr>
        </p:nvSpPr>
        <p:spPr>
          <a:xfrm>
            <a:off x="713100" y="4523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1_1">
    <p:spTree>
      <p:nvGrpSpPr>
        <p:cNvPr id="1" name="Shape 529"/>
        <p:cNvGrpSpPr/>
        <p:nvPr/>
      </p:nvGrpSpPr>
      <p:grpSpPr>
        <a:xfrm>
          <a:off x="0" y="0"/>
          <a:ext cx="0" cy="0"/>
          <a:chOff x="0" y="0"/>
          <a:chExt cx="0" cy="0"/>
        </a:xfrm>
      </p:grpSpPr>
      <p:sp>
        <p:nvSpPr>
          <p:cNvPr id="530" name="Google Shape;530;p16"/>
          <p:cNvSpPr/>
          <p:nvPr/>
        </p:nvSpPr>
        <p:spPr>
          <a:xfrm>
            <a:off x="0" y="0"/>
            <a:ext cx="4114716" cy="5143453"/>
          </a:xfrm>
          <a:custGeom>
            <a:avLst/>
            <a:gdLst/>
            <a:ahLst/>
            <a:cxnLst/>
            <a:rect l="l" t="t" r="r" b="b"/>
            <a:pathLst>
              <a:path w="67771" h="66224" extrusionOk="0">
                <a:moveTo>
                  <a:pt x="1" y="1"/>
                </a:moveTo>
                <a:lnTo>
                  <a:pt x="1" y="66223"/>
                </a:lnTo>
                <a:lnTo>
                  <a:pt x="67664" y="66223"/>
                </a:lnTo>
                <a:cubicBezTo>
                  <a:pt x="67366" y="65485"/>
                  <a:pt x="67116" y="64723"/>
                  <a:pt x="66890" y="63949"/>
                </a:cubicBezTo>
                <a:cubicBezTo>
                  <a:pt x="64890" y="56508"/>
                  <a:pt x="67771" y="48673"/>
                  <a:pt x="67640" y="40958"/>
                </a:cubicBezTo>
                <a:cubicBezTo>
                  <a:pt x="67545" y="35160"/>
                  <a:pt x="65687" y="29373"/>
                  <a:pt x="62365" y="24599"/>
                </a:cubicBezTo>
                <a:cubicBezTo>
                  <a:pt x="60972" y="22599"/>
                  <a:pt x="59317" y="20741"/>
                  <a:pt x="57984" y="18694"/>
                </a:cubicBezTo>
                <a:cubicBezTo>
                  <a:pt x="55615" y="15050"/>
                  <a:pt x="54329" y="10800"/>
                  <a:pt x="53781" y="6502"/>
                </a:cubicBezTo>
                <a:cubicBezTo>
                  <a:pt x="53483" y="4108"/>
                  <a:pt x="53317" y="1977"/>
                  <a:pt x="534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16"/>
          <p:cNvGrpSpPr/>
          <p:nvPr/>
        </p:nvGrpSpPr>
        <p:grpSpPr>
          <a:xfrm>
            <a:off x="8431734" y="4005036"/>
            <a:ext cx="436705" cy="882068"/>
            <a:chOff x="8431734" y="4005036"/>
            <a:chExt cx="436705" cy="882068"/>
          </a:xfrm>
        </p:grpSpPr>
        <p:sp>
          <p:nvSpPr>
            <p:cNvPr id="532" name="Google Shape;532;p16"/>
            <p:cNvSpPr/>
            <p:nvPr/>
          </p:nvSpPr>
          <p:spPr>
            <a:xfrm rot="-5400000">
              <a:off x="8431846" y="4811818"/>
              <a:ext cx="75175" cy="75397"/>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6"/>
            <p:cNvSpPr/>
            <p:nvPr/>
          </p:nvSpPr>
          <p:spPr>
            <a:xfrm rot="-5400000">
              <a:off x="8431734" y="4610095"/>
              <a:ext cx="75397" cy="75397"/>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6"/>
            <p:cNvSpPr/>
            <p:nvPr/>
          </p:nvSpPr>
          <p:spPr>
            <a:xfrm rot="-5400000">
              <a:off x="8431846" y="4408371"/>
              <a:ext cx="75175" cy="75397"/>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6"/>
            <p:cNvSpPr/>
            <p:nvPr/>
          </p:nvSpPr>
          <p:spPr>
            <a:xfrm rot="-5400000">
              <a:off x="8431734" y="4206648"/>
              <a:ext cx="75397" cy="75397"/>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6"/>
            <p:cNvSpPr/>
            <p:nvPr/>
          </p:nvSpPr>
          <p:spPr>
            <a:xfrm rot="-5400000">
              <a:off x="8431846" y="4004924"/>
              <a:ext cx="75175" cy="75397"/>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6"/>
            <p:cNvSpPr/>
            <p:nvPr/>
          </p:nvSpPr>
          <p:spPr>
            <a:xfrm rot="-5400000">
              <a:off x="8612489" y="4811808"/>
              <a:ext cx="75175" cy="75417"/>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6"/>
            <p:cNvSpPr/>
            <p:nvPr/>
          </p:nvSpPr>
          <p:spPr>
            <a:xfrm rot="-5400000">
              <a:off x="8612378" y="4610085"/>
              <a:ext cx="75397" cy="75417"/>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6"/>
            <p:cNvSpPr/>
            <p:nvPr/>
          </p:nvSpPr>
          <p:spPr>
            <a:xfrm rot="-5400000">
              <a:off x="8612489" y="4408361"/>
              <a:ext cx="75175" cy="75417"/>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6"/>
            <p:cNvSpPr/>
            <p:nvPr/>
          </p:nvSpPr>
          <p:spPr>
            <a:xfrm rot="-5400000">
              <a:off x="8612378" y="4206638"/>
              <a:ext cx="75397" cy="75417"/>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6"/>
            <p:cNvSpPr/>
            <p:nvPr/>
          </p:nvSpPr>
          <p:spPr>
            <a:xfrm rot="-5400000">
              <a:off x="8612489" y="4004914"/>
              <a:ext cx="75175" cy="75417"/>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6"/>
            <p:cNvSpPr/>
            <p:nvPr/>
          </p:nvSpPr>
          <p:spPr>
            <a:xfrm rot="-5400000">
              <a:off x="8793143" y="4811808"/>
              <a:ext cx="75175" cy="75417"/>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6"/>
            <p:cNvSpPr/>
            <p:nvPr/>
          </p:nvSpPr>
          <p:spPr>
            <a:xfrm rot="-5400000">
              <a:off x="8793032" y="4610085"/>
              <a:ext cx="75397" cy="75417"/>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6"/>
            <p:cNvSpPr/>
            <p:nvPr/>
          </p:nvSpPr>
          <p:spPr>
            <a:xfrm rot="-5400000">
              <a:off x="8793143" y="4408361"/>
              <a:ext cx="75175" cy="75417"/>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6"/>
            <p:cNvSpPr/>
            <p:nvPr/>
          </p:nvSpPr>
          <p:spPr>
            <a:xfrm rot="-5400000">
              <a:off x="8793032" y="4206638"/>
              <a:ext cx="75397" cy="75417"/>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rot="-5400000">
              <a:off x="8793143" y="4004914"/>
              <a:ext cx="75175" cy="75417"/>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16"/>
          <p:cNvSpPr txBox="1">
            <a:spLocks noGrp="1"/>
          </p:cNvSpPr>
          <p:nvPr>
            <p:ph type="title"/>
          </p:nvPr>
        </p:nvSpPr>
        <p:spPr>
          <a:xfrm>
            <a:off x="720300" y="1944000"/>
            <a:ext cx="2339100" cy="1255500"/>
          </a:xfrm>
          <a:prstGeom prst="rect">
            <a:avLst/>
          </a:prstGeom>
          <a:effectLst>
            <a:outerShdw dist="95250" dir="2760000" algn="bl" rotWithShape="0">
              <a:srgbClr val="000000">
                <a:alpha val="20000"/>
              </a:srgbClr>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accent3"/>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48" name="Google Shape;548;p16"/>
          <p:cNvSpPr txBox="1">
            <a:spLocks noGrp="1"/>
          </p:cNvSpPr>
          <p:nvPr>
            <p:ph type="subTitle" idx="1"/>
          </p:nvPr>
        </p:nvSpPr>
        <p:spPr>
          <a:xfrm>
            <a:off x="5550400" y="470496"/>
            <a:ext cx="2530200" cy="402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solidFill>
                  <a:schemeClr val="dk1"/>
                </a:solidFill>
                <a:latin typeface="Open Sans"/>
                <a:ea typeface="Open Sans"/>
                <a:cs typeface="Open Sans"/>
                <a:sym typeface="Open Sans"/>
              </a:defRPr>
            </a:lvl1pPr>
            <a:lvl2pPr lvl="1" rtl="0">
              <a:spcBef>
                <a:spcPts val="0"/>
              </a:spcBef>
              <a:spcAft>
                <a:spcPts val="0"/>
              </a:spcAft>
              <a:buNone/>
              <a:defRPr sz="2000" b="1">
                <a:solidFill>
                  <a:schemeClr val="dk1"/>
                </a:solidFill>
                <a:latin typeface="Open Sans"/>
                <a:ea typeface="Open Sans"/>
                <a:cs typeface="Open Sans"/>
                <a:sym typeface="Open Sans"/>
              </a:defRPr>
            </a:lvl2pPr>
            <a:lvl3pPr lvl="2" rtl="0">
              <a:spcBef>
                <a:spcPts val="0"/>
              </a:spcBef>
              <a:spcAft>
                <a:spcPts val="0"/>
              </a:spcAft>
              <a:buNone/>
              <a:defRPr sz="2000" b="1">
                <a:solidFill>
                  <a:schemeClr val="dk1"/>
                </a:solidFill>
                <a:latin typeface="Open Sans"/>
                <a:ea typeface="Open Sans"/>
                <a:cs typeface="Open Sans"/>
                <a:sym typeface="Open Sans"/>
              </a:defRPr>
            </a:lvl3pPr>
            <a:lvl4pPr lvl="3" rtl="0">
              <a:spcBef>
                <a:spcPts val="0"/>
              </a:spcBef>
              <a:spcAft>
                <a:spcPts val="0"/>
              </a:spcAft>
              <a:buNone/>
              <a:defRPr sz="2000" b="1">
                <a:solidFill>
                  <a:schemeClr val="dk1"/>
                </a:solidFill>
                <a:latin typeface="Open Sans"/>
                <a:ea typeface="Open Sans"/>
                <a:cs typeface="Open Sans"/>
                <a:sym typeface="Open Sans"/>
              </a:defRPr>
            </a:lvl4pPr>
            <a:lvl5pPr lvl="4" rtl="0">
              <a:spcBef>
                <a:spcPts val="0"/>
              </a:spcBef>
              <a:spcAft>
                <a:spcPts val="0"/>
              </a:spcAft>
              <a:buNone/>
              <a:defRPr sz="2000" b="1">
                <a:solidFill>
                  <a:schemeClr val="dk1"/>
                </a:solidFill>
                <a:latin typeface="Open Sans"/>
                <a:ea typeface="Open Sans"/>
                <a:cs typeface="Open Sans"/>
                <a:sym typeface="Open Sans"/>
              </a:defRPr>
            </a:lvl5pPr>
            <a:lvl6pPr lvl="5" rtl="0">
              <a:spcBef>
                <a:spcPts val="0"/>
              </a:spcBef>
              <a:spcAft>
                <a:spcPts val="0"/>
              </a:spcAft>
              <a:buNone/>
              <a:defRPr sz="2000" b="1">
                <a:solidFill>
                  <a:schemeClr val="dk1"/>
                </a:solidFill>
                <a:latin typeface="Open Sans"/>
                <a:ea typeface="Open Sans"/>
                <a:cs typeface="Open Sans"/>
                <a:sym typeface="Open Sans"/>
              </a:defRPr>
            </a:lvl6pPr>
            <a:lvl7pPr lvl="6" rtl="0">
              <a:spcBef>
                <a:spcPts val="0"/>
              </a:spcBef>
              <a:spcAft>
                <a:spcPts val="0"/>
              </a:spcAft>
              <a:buNone/>
              <a:defRPr sz="2000" b="1">
                <a:solidFill>
                  <a:schemeClr val="dk1"/>
                </a:solidFill>
                <a:latin typeface="Open Sans"/>
                <a:ea typeface="Open Sans"/>
                <a:cs typeface="Open Sans"/>
                <a:sym typeface="Open Sans"/>
              </a:defRPr>
            </a:lvl7pPr>
            <a:lvl8pPr lvl="7" rtl="0">
              <a:spcBef>
                <a:spcPts val="0"/>
              </a:spcBef>
              <a:spcAft>
                <a:spcPts val="0"/>
              </a:spcAft>
              <a:buNone/>
              <a:defRPr sz="2000" b="1">
                <a:solidFill>
                  <a:schemeClr val="dk1"/>
                </a:solidFill>
                <a:latin typeface="Open Sans"/>
                <a:ea typeface="Open Sans"/>
                <a:cs typeface="Open Sans"/>
                <a:sym typeface="Open Sans"/>
              </a:defRPr>
            </a:lvl8pPr>
            <a:lvl9pPr lvl="8" rtl="0">
              <a:spcBef>
                <a:spcPts val="0"/>
              </a:spcBef>
              <a:spcAft>
                <a:spcPts val="0"/>
              </a:spcAft>
              <a:buNone/>
              <a:defRPr sz="2000" b="1">
                <a:solidFill>
                  <a:schemeClr val="dk1"/>
                </a:solidFill>
                <a:latin typeface="Open Sans"/>
                <a:ea typeface="Open Sans"/>
                <a:cs typeface="Open Sans"/>
                <a:sym typeface="Open Sans"/>
              </a:defRPr>
            </a:lvl9pPr>
          </a:lstStyle>
          <a:p>
            <a:endParaRPr/>
          </a:p>
        </p:txBody>
      </p:sp>
      <p:sp>
        <p:nvSpPr>
          <p:cNvPr id="549" name="Google Shape;549;p16"/>
          <p:cNvSpPr txBox="1">
            <a:spLocks noGrp="1"/>
          </p:cNvSpPr>
          <p:nvPr>
            <p:ph type="subTitle" idx="2"/>
          </p:nvPr>
        </p:nvSpPr>
        <p:spPr>
          <a:xfrm>
            <a:off x="5550400" y="772475"/>
            <a:ext cx="2530200" cy="971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b="1"/>
            </a:lvl2pPr>
            <a:lvl3pPr lvl="2" rtl="0">
              <a:spcBef>
                <a:spcPts val="0"/>
              </a:spcBef>
              <a:spcAft>
                <a:spcPts val="0"/>
              </a:spcAft>
              <a:buNone/>
              <a:defRPr sz="1600" b="1"/>
            </a:lvl3pPr>
            <a:lvl4pPr lvl="3" rtl="0">
              <a:spcBef>
                <a:spcPts val="0"/>
              </a:spcBef>
              <a:spcAft>
                <a:spcPts val="0"/>
              </a:spcAft>
              <a:buNone/>
              <a:defRPr sz="1600" b="1"/>
            </a:lvl4pPr>
            <a:lvl5pPr lvl="4" rtl="0">
              <a:spcBef>
                <a:spcPts val="0"/>
              </a:spcBef>
              <a:spcAft>
                <a:spcPts val="0"/>
              </a:spcAft>
              <a:buNone/>
              <a:defRPr sz="1600" b="1"/>
            </a:lvl5pPr>
            <a:lvl6pPr lvl="5" rtl="0">
              <a:spcBef>
                <a:spcPts val="0"/>
              </a:spcBef>
              <a:spcAft>
                <a:spcPts val="0"/>
              </a:spcAft>
              <a:buNone/>
              <a:defRPr sz="1600" b="1"/>
            </a:lvl6pPr>
            <a:lvl7pPr lvl="6" rtl="0">
              <a:spcBef>
                <a:spcPts val="0"/>
              </a:spcBef>
              <a:spcAft>
                <a:spcPts val="0"/>
              </a:spcAft>
              <a:buNone/>
              <a:defRPr sz="1600" b="1"/>
            </a:lvl7pPr>
            <a:lvl8pPr lvl="7" rtl="0">
              <a:spcBef>
                <a:spcPts val="0"/>
              </a:spcBef>
              <a:spcAft>
                <a:spcPts val="0"/>
              </a:spcAft>
              <a:buNone/>
              <a:defRPr sz="1600" b="1"/>
            </a:lvl8pPr>
            <a:lvl9pPr lvl="8" rtl="0">
              <a:spcBef>
                <a:spcPts val="0"/>
              </a:spcBef>
              <a:spcAft>
                <a:spcPts val="0"/>
              </a:spcAft>
              <a:buNone/>
              <a:defRPr sz="1600" b="1"/>
            </a:lvl9pPr>
          </a:lstStyle>
          <a:p>
            <a:endParaRPr/>
          </a:p>
        </p:txBody>
      </p:sp>
      <p:sp>
        <p:nvSpPr>
          <p:cNvPr id="550" name="Google Shape;550;p16"/>
          <p:cNvSpPr txBox="1">
            <a:spLocks noGrp="1"/>
          </p:cNvSpPr>
          <p:nvPr>
            <p:ph type="subTitle" idx="3"/>
          </p:nvPr>
        </p:nvSpPr>
        <p:spPr>
          <a:xfrm>
            <a:off x="5550400" y="1995670"/>
            <a:ext cx="2530200" cy="402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solidFill>
                  <a:schemeClr val="dk1"/>
                </a:solidFill>
                <a:latin typeface="Open Sans"/>
                <a:ea typeface="Open Sans"/>
                <a:cs typeface="Open Sans"/>
                <a:sym typeface="Open Sans"/>
              </a:defRPr>
            </a:lvl1pPr>
            <a:lvl2pPr lvl="1" rtl="0">
              <a:spcBef>
                <a:spcPts val="0"/>
              </a:spcBef>
              <a:spcAft>
                <a:spcPts val="0"/>
              </a:spcAft>
              <a:buNone/>
              <a:defRPr sz="2000" b="1">
                <a:solidFill>
                  <a:schemeClr val="dk1"/>
                </a:solidFill>
                <a:latin typeface="Open Sans"/>
                <a:ea typeface="Open Sans"/>
                <a:cs typeface="Open Sans"/>
                <a:sym typeface="Open Sans"/>
              </a:defRPr>
            </a:lvl2pPr>
            <a:lvl3pPr lvl="2" rtl="0">
              <a:spcBef>
                <a:spcPts val="0"/>
              </a:spcBef>
              <a:spcAft>
                <a:spcPts val="0"/>
              </a:spcAft>
              <a:buNone/>
              <a:defRPr sz="2000" b="1">
                <a:solidFill>
                  <a:schemeClr val="dk1"/>
                </a:solidFill>
                <a:latin typeface="Open Sans"/>
                <a:ea typeface="Open Sans"/>
                <a:cs typeface="Open Sans"/>
                <a:sym typeface="Open Sans"/>
              </a:defRPr>
            </a:lvl3pPr>
            <a:lvl4pPr lvl="3" rtl="0">
              <a:spcBef>
                <a:spcPts val="0"/>
              </a:spcBef>
              <a:spcAft>
                <a:spcPts val="0"/>
              </a:spcAft>
              <a:buNone/>
              <a:defRPr sz="2000" b="1">
                <a:solidFill>
                  <a:schemeClr val="dk1"/>
                </a:solidFill>
                <a:latin typeface="Open Sans"/>
                <a:ea typeface="Open Sans"/>
                <a:cs typeface="Open Sans"/>
                <a:sym typeface="Open Sans"/>
              </a:defRPr>
            </a:lvl4pPr>
            <a:lvl5pPr lvl="4" rtl="0">
              <a:spcBef>
                <a:spcPts val="0"/>
              </a:spcBef>
              <a:spcAft>
                <a:spcPts val="0"/>
              </a:spcAft>
              <a:buNone/>
              <a:defRPr sz="2000" b="1">
                <a:solidFill>
                  <a:schemeClr val="dk1"/>
                </a:solidFill>
                <a:latin typeface="Open Sans"/>
                <a:ea typeface="Open Sans"/>
                <a:cs typeface="Open Sans"/>
                <a:sym typeface="Open Sans"/>
              </a:defRPr>
            </a:lvl5pPr>
            <a:lvl6pPr lvl="5" rtl="0">
              <a:spcBef>
                <a:spcPts val="0"/>
              </a:spcBef>
              <a:spcAft>
                <a:spcPts val="0"/>
              </a:spcAft>
              <a:buNone/>
              <a:defRPr sz="2000" b="1">
                <a:solidFill>
                  <a:schemeClr val="dk1"/>
                </a:solidFill>
                <a:latin typeface="Open Sans"/>
                <a:ea typeface="Open Sans"/>
                <a:cs typeface="Open Sans"/>
                <a:sym typeface="Open Sans"/>
              </a:defRPr>
            </a:lvl6pPr>
            <a:lvl7pPr lvl="6" rtl="0">
              <a:spcBef>
                <a:spcPts val="0"/>
              </a:spcBef>
              <a:spcAft>
                <a:spcPts val="0"/>
              </a:spcAft>
              <a:buNone/>
              <a:defRPr sz="2000" b="1">
                <a:solidFill>
                  <a:schemeClr val="dk1"/>
                </a:solidFill>
                <a:latin typeface="Open Sans"/>
                <a:ea typeface="Open Sans"/>
                <a:cs typeface="Open Sans"/>
                <a:sym typeface="Open Sans"/>
              </a:defRPr>
            </a:lvl7pPr>
            <a:lvl8pPr lvl="7" rtl="0">
              <a:spcBef>
                <a:spcPts val="0"/>
              </a:spcBef>
              <a:spcAft>
                <a:spcPts val="0"/>
              </a:spcAft>
              <a:buNone/>
              <a:defRPr sz="2000" b="1">
                <a:solidFill>
                  <a:schemeClr val="dk1"/>
                </a:solidFill>
                <a:latin typeface="Open Sans"/>
                <a:ea typeface="Open Sans"/>
                <a:cs typeface="Open Sans"/>
                <a:sym typeface="Open Sans"/>
              </a:defRPr>
            </a:lvl8pPr>
            <a:lvl9pPr lvl="8" rtl="0">
              <a:spcBef>
                <a:spcPts val="0"/>
              </a:spcBef>
              <a:spcAft>
                <a:spcPts val="0"/>
              </a:spcAft>
              <a:buNone/>
              <a:defRPr sz="2000" b="1">
                <a:solidFill>
                  <a:schemeClr val="dk1"/>
                </a:solidFill>
                <a:latin typeface="Open Sans"/>
                <a:ea typeface="Open Sans"/>
                <a:cs typeface="Open Sans"/>
                <a:sym typeface="Open Sans"/>
              </a:defRPr>
            </a:lvl9pPr>
          </a:lstStyle>
          <a:p>
            <a:endParaRPr/>
          </a:p>
        </p:txBody>
      </p:sp>
      <p:sp>
        <p:nvSpPr>
          <p:cNvPr id="551" name="Google Shape;551;p16"/>
          <p:cNvSpPr txBox="1">
            <a:spLocks noGrp="1"/>
          </p:cNvSpPr>
          <p:nvPr>
            <p:ph type="subTitle" idx="4"/>
          </p:nvPr>
        </p:nvSpPr>
        <p:spPr>
          <a:xfrm>
            <a:off x="5550400" y="2298648"/>
            <a:ext cx="2530200" cy="971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b="1"/>
            </a:lvl2pPr>
            <a:lvl3pPr lvl="2" rtl="0">
              <a:spcBef>
                <a:spcPts val="0"/>
              </a:spcBef>
              <a:spcAft>
                <a:spcPts val="0"/>
              </a:spcAft>
              <a:buNone/>
              <a:defRPr sz="1600" b="1"/>
            </a:lvl3pPr>
            <a:lvl4pPr lvl="3" rtl="0">
              <a:spcBef>
                <a:spcPts val="0"/>
              </a:spcBef>
              <a:spcAft>
                <a:spcPts val="0"/>
              </a:spcAft>
              <a:buNone/>
              <a:defRPr sz="1600" b="1"/>
            </a:lvl4pPr>
            <a:lvl5pPr lvl="4" rtl="0">
              <a:spcBef>
                <a:spcPts val="0"/>
              </a:spcBef>
              <a:spcAft>
                <a:spcPts val="0"/>
              </a:spcAft>
              <a:buNone/>
              <a:defRPr sz="1600" b="1"/>
            </a:lvl5pPr>
            <a:lvl6pPr lvl="5" rtl="0">
              <a:spcBef>
                <a:spcPts val="0"/>
              </a:spcBef>
              <a:spcAft>
                <a:spcPts val="0"/>
              </a:spcAft>
              <a:buNone/>
              <a:defRPr sz="1600" b="1"/>
            </a:lvl6pPr>
            <a:lvl7pPr lvl="6" rtl="0">
              <a:spcBef>
                <a:spcPts val="0"/>
              </a:spcBef>
              <a:spcAft>
                <a:spcPts val="0"/>
              </a:spcAft>
              <a:buNone/>
              <a:defRPr sz="1600" b="1"/>
            </a:lvl7pPr>
            <a:lvl8pPr lvl="7" rtl="0">
              <a:spcBef>
                <a:spcPts val="0"/>
              </a:spcBef>
              <a:spcAft>
                <a:spcPts val="0"/>
              </a:spcAft>
              <a:buNone/>
              <a:defRPr sz="1600" b="1"/>
            </a:lvl8pPr>
            <a:lvl9pPr lvl="8" rtl="0">
              <a:spcBef>
                <a:spcPts val="0"/>
              </a:spcBef>
              <a:spcAft>
                <a:spcPts val="0"/>
              </a:spcAft>
              <a:buNone/>
              <a:defRPr sz="1600" b="1"/>
            </a:lvl9pPr>
          </a:lstStyle>
          <a:p>
            <a:endParaRPr/>
          </a:p>
        </p:txBody>
      </p:sp>
      <p:sp>
        <p:nvSpPr>
          <p:cNvPr id="552" name="Google Shape;552;p16"/>
          <p:cNvSpPr txBox="1">
            <a:spLocks noGrp="1"/>
          </p:cNvSpPr>
          <p:nvPr>
            <p:ph type="subTitle" idx="5"/>
          </p:nvPr>
        </p:nvSpPr>
        <p:spPr>
          <a:xfrm>
            <a:off x="5550400" y="3511778"/>
            <a:ext cx="2530200" cy="402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solidFill>
                  <a:schemeClr val="dk1"/>
                </a:solidFill>
                <a:latin typeface="Open Sans"/>
                <a:ea typeface="Open Sans"/>
                <a:cs typeface="Open Sans"/>
                <a:sym typeface="Open Sans"/>
              </a:defRPr>
            </a:lvl1pPr>
            <a:lvl2pPr lvl="1" rtl="0">
              <a:spcBef>
                <a:spcPts val="0"/>
              </a:spcBef>
              <a:spcAft>
                <a:spcPts val="0"/>
              </a:spcAft>
              <a:buNone/>
              <a:defRPr sz="2000" b="1">
                <a:solidFill>
                  <a:schemeClr val="dk1"/>
                </a:solidFill>
                <a:latin typeface="Open Sans"/>
                <a:ea typeface="Open Sans"/>
                <a:cs typeface="Open Sans"/>
                <a:sym typeface="Open Sans"/>
              </a:defRPr>
            </a:lvl2pPr>
            <a:lvl3pPr lvl="2" rtl="0">
              <a:spcBef>
                <a:spcPts val="0"/>
              </a:spcBef>
              <a:spcAft>
                <a:spcPts val="0"/>
              </a:spcAft>
              <a:buNone/>
              <a:defRPr sz="2000" b="1">
                <a:solidFill>
                  <a:schemeClr val="dk1"/>
                </a:solidFill>
                <a:latin typeface="Open Sans"/>
                <a:ea typeface="Open Sans"/>
                <a:cs typeface="Open Sans"/>
                <a:sym typeface="Open Sans"/>
              </a:defRPr>
            </a:lvl3pPr>
            <a:lvl4pPr lvl="3" rtl="0">
              <a:spcBef>
                <a:spcPts val="0"/>
              </a:spcBef>
              <a:spcAft>
                <a:spcPts val="0"/>
              </a:spcAft>
              <a:buNone/>
              <a:defRPr sz="2000" b="1">
                <a:solidFill>
                  <a:schemeClr val="dk1"/>
                </a:solidFill>
                <a:latin typeface="Open Sans"/>
                <a:ea typeface="Open Sans"/>
                <a:cs typeface="Open Sans"/>
                <a:sym typeface="Open Sans"/>
              </a:defRPr>
            </a:lvl4pPr>
            <a:lvl5pPr lvl="4" rtl="0">
              <a:spcBef>
                <a:spcPts val="0"/>
              </a:spcBef>
              <a:spcAft>
                <a:spcPts val="0"/>
              </a:spcAft>
              <a:buNone/>
              <a:defRPr sz="2000" b="1">
                <a:solidFill>
                  <a:schemeClr val="dk1"/>
                </a:solidFill>
                <a:latin typeface="Open Sans"/>
                <a:ea typeface="Open Sans"/>
                <a:cs typeface="Open Sans"/>
                <a:sym typeface="Open Sans"/>
              </a:defRPr>
            </a:lvl5pPr>
            <a:lvl6pPr lvl="5" rtl="0">
              <a:spcBef>
                <a:spcPts val="0"/>
              </a:spcBef>
              <a:spcAft>
                <a:spcPts val="0"/>
              </a:spcAft>
              <a:buNone/>
              <a:defRPr sz="2000" b="1">
                <a:solidFill>
                  <a:schemeClr val="dk1"/>
                </a:solidFill>
                <a:latin typeface="Open Sans"/>
                <a:ea typeface="Open Sans"/>
                <a:cs typeface="Open Sans"/>
                <a:sym typeface="Open Sans"/>
              </a:defRPr>
            </a:lvl6pPr>
            <a:lvl7pPr lvl="6" rtl="0">
              <a:spcBef>
                <a:spcPts val="0"/>
              </a:spcBef>
              <a:spcAft>
                <a:spcPts val="0"/>
              </a:spcAft>
              <a:buNone/>
              <a:defRPr sz="2000" b="1">
                <a:solidFill>
                  <a:schemeClr val="dk1"/>
                </a:solidFill>
                <a:latin typeface="Open Sans"/>
                <a:ea typeface="Open Sans"/>
                <a:cs typeface="Open Sans"/>
                <a:sym typeface="Open Sans"/>
              </a:defRPr>
            </a:lvl7pPr>
            <a:lvl8pPr lvl="7" rtl="0">
              <a:spcBef>
                <a:spcPts val="0"/>
              </a:spcBef>
              <a:spcAft>
                <a:spcPts val="0"/>
              </a:spcAft>
              <a:buNone/>
              <a:defRPr sz="2000" b="1">
                <a:solidFill>
                  <a:schemeClr val="dk1"/>
                </a:solidFill>
                <a:latin typeface="Open Sans"/>
                <a:ea typeface="Open Sans"/>
                <a:cs typeface="Open Sans"/>
                <a:sym typeface="Open Sans"/>
              </a:defRPr>
            </a:lvl8pPr>
            <a:lvl9pPr lvl="8" rtl="0">
              <a:spcBef>
                <a:spcPts val="0"/>
              </a:spcBef>
              <a:spcAft>
                <a:spcPts val="0"/>
              </a:spcAft>
              <a:buNone/>
              <a:defRPr sz="2000" b="1">
                <a:solidFill>
                  <a:schemeClr val="dk1"/>
                </a:solidFill>
                <a:latin typeface="Open Sans"/>
                <a:ea typeface="Open Sans"/>
                <a:cs typeface="Open Sans"/>
                <a:sym typeface="Open Sans"/>
              </a:defRPr>
            </a:lvl9pPr>
          </a:lstStyle>
          <a:p>
            <a:endParaRPr/>
          </a:p>
        </p:txBody>
      </p:sp>
      <p:sp>
        <p:nvSpPr>
          <p:cNvPr id="553" name="Google Shape;553;p16"/>
          <p:cNvSpPr txBox="1">
            <a:spLocks noGrp="1"/>
          </p:cNvSpPr>
          <p:nvPr>
            <p:ph type="subTitle" idx="6"/>
          </p:nvPr>
        </p:nvSpPr>
        <p:spPr>
          <a:xfrm>
            <a:off x="5550400" y="3812702"/>
            <a:ext cx="2530200" cy="971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b="1"/>
            </a:lvl2pPr>
            <a:lvl3pPr lvl="2" rtl="0">
              <a:spcBef>
                <a:spcPts val="0"/>
              </a:spcBef>
              <a:spcAft>
                <a:spcPts val="0"/>
              </a:spcAft>
              <a:buNone/>
              <a:defRPr sz="1600" b="1"/>
            </a:lvl3pPr>
            <a:lvl4pPr lvl="3" rtl="0">
              <a:spcBef>
                <a:spcPts val="0"/>
              </a:spcBef>
              <a:spcAft>
                <a:spcPts val="0"/>
              </a:spcAft>
              <a:buNone/>
              <a:defRPr sz="1600" b="1"/>
            </a:lvl4pPr>
            <a:lvl5pPr lvl="4" rtl="0">
              <a:spcBef>
                <a:spcPts val="0"/>
              </a:spcBef>
              <a:spcAft>
                <a:spcPts val="0"/>
              </a:spcAft>
              <a:buNone/>
              <a:defRPr sz="1600" b="1"/>
            </a:lvl5pPr>
            <a:lvl6pPr lvl="5" rtl="0">
              <a:spcBef>
                <a:spcPts val="0"/>
              </a:spcBef>
              <a:spcAft>
                <a:spcPts val="0"/>
              </a:spcAft>
              <a:buNone/>
              <a:defRPr sz="1600" b="1"/>
            </a:lvl6pPr>
            <a:lvl7pPr lvl="6" rtl="0">
              <a:spcBef>
                <a:spcPts val="0"/>
              </a:spcBef>
              <a:spcAft>
                <a:spcPts val="0"/>
              </a:spcAft>
              <a:buNone/>
              <a:defRPr sz="1600" b="1"/>
            </a:lvl7pPr>
            <a:lvl8pPr lvl="7" rtl="0">
              <a:spcBef>
                <a:spcPts val="0"/>
              </a:spcBef>
              <a:spcAft>
                <a:spcPts val="0"/>
              </a:spcAft>
              <a:buNone/>
              <a:defRPr sz="1600" b="1"/>
            </a:lvl8pPr>
            <a:lvl9pPr lvl="8" rtl="0">
              <a:spcBef>
                <a:spcPts val="0"/>
              </a:spcBef>
              <a:spcAft>
                <a:spcPts val="0"/>
              </a:spcAft>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8">
    <p:spTree>
      <p:nvGrpSpPr>
        <p:cNvPr id="1" name="Shape 840"/>
        <p:cNvGrpSpPr/>
        <p:nvPr/>
      </p:nvGrpSpPr>
      <p:grpSpPr>
        <a:xfrm>
          <a:off x="0" y="0"/>
          <a:ext cx="0" cy="0"/>
          <a:chOff x="0" y="0"/>
          <a:chExt cx="0" cy="0"/>
        </a:xfrm>
      </p:grpSpPr>
      <p:sp>
        <p:nvSpPr>
          <p:cNvPr id="841" name="Google Shape;841;p21"/>
          <p:cNvSpPr/>
          <p:nvPr/>
        </p:nvSpPr>
        <p:spPr>
          <a:xfrm>
            <a:off x="0" y="4604150"/>
            <a:ext cx="1710194" cy="539344"/>
          </a:xfrm>
          <a:custGeom>
            <a:avLst/>
            <a:gdLst/>
            <a:ahLst/>
            <a:cxnLst/>
            <a:rect l="l" t="t" r="r" b="b"/>
            <a:pathLst>
              <a:path w="33576" h="17352" extrusionOk="0">
                <a:moveTo>
                  <a:pt x="10157" y="1"/>
                </a:moveTo>
                <a:cubicBezTo>
                  <a:pt x="6817" y="1"/>
                  <a:pt x="3384" y="749"/>
                  <a:pt x="0" y="2385"/>
                </a:cubicBezTo>
                <a:lnTo>
                  <a:pt x="0" y="17351"/>
                </a:lnTo>
                <a:lnTo>
                  <a:pt x="33576" y="17351"/>
                </a:lnTo>
                <a:cubicBezTo>
                  <a:pt x="33576" y="16137"/>
                  <a:pt x="33076" y="14803"/>
                  <a:pt x="32445" y="13732"/>
                </a:cubicBezTo>
                <a:cubicBezTo>
                  <a:pt x="27582" y="5503"/>
                  <a:pt x="19212" y="1"/>
                  <a:pt x="10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 name="Google Shape;842;p21"/>
          <p:cNvGrpSpPr/>
          <p:nvPr/>
        </p:nvGrpSpPr>
        <p:grpSpPr>
          <a:xfrm rot="5400000">
            <a:off x="-617546" y="-777930"/>
            <a:ext cx="882068" cy="1701242"/>
            <a:chOff x="4468700" y="2997225"/>
            <a:chExt cx="1090050" cy="2102375"/>
          </a:xfrm>
        </p:grpSpPr>
        <p:sp>
          <p:nvSpPr>
            <p:cNvPr id="843" name="Google Shape;843;p21"/>
            <p:cNvSpPr/>
            <p:nvPr/>
          </p:nvSpPr>
          <p:spPr>
            <a:xfrm>
              <a:off x="4468700" y="299722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1"/>
            <p:cNvSpPr/>
            <p:nvPr/>
          </p:nvSpPr>
          <p:spPr>
            <a:xfrm>
              <a:off x="4717850" y="2997225"/>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1"/>
            <p:cNvSpPr/>
            <p:nvPr/>
          </p:nvSpPr>
          <p:spPr>
            <a:xfrm>
              <a:off x="4967275" y="299722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1"/>
            <p:cNvSpPr/>
            <p:nvPr/>
          </p:nvSpPr>
          <p:spPr>
            <a:xfrm>
              <a:off x="5216425" y="2997225"/>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1"/>
            <p:cNvSpPr/>
            <p:nvPr/>
          </p:nvSpPr>
          <p:spPr>
            <a:xfrm>
              <a:off x="5465850" y="2997225"/>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1"/>
            <p:cNvSpPr/>
            <p:nvPr/>
          </p:nvSpPr>
          <p:spPr>
            <a:xfrm>
              <a:off x="4468700" y="322047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1"/>
            <p:cNvSpPr/>
            <p:nvPr/>
          </p:nvSpPr>
          <p:spPr>
            <a:xfrm>
              <a:off x="4717850" y="3220475"/>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1"/>
            <p:cNvSpPr/>
            <p:nvPr/>
          </p:nvSpPr>
          <p:spPr>
            <a:xfrm>
              <a:off x="4967275" y="322047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1"/>
            <p:cNvSpPr/>
            <p:nvPr/>
          </p:nvSpPr>
          <p:spPr>
            <a:xfrm>
              <a:off x="5216425" y="3220475"/>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1"/>
            <p:cNvSpPr/>
            <p:nvPr/>
          </p:nvSpPr>
          <p:spPr>
            <a:xfrm>
              <a:off x="5465850" y="3220475"/>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1"/>
            <p:cNvSpPr/>
            <p:nvPr/>
          </p:nvSpPr>
          <p:spPr>
            <a:xfrm>
              <a:off x="4468700" y="344370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1"/>
            <p:cNvSpPr/>
            <p:nvPr/>
          </p:nvSpPr>
          <p:spPr>
            <a:xfrm>
              <a:off x="4717850" y="3443700"/>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1"/>
            <p:cNvSpPr/>
            <p:nvPr/>
          </p:nvSpPr>
          <p:spPr>
            <a:xfrm>
              <a:off x="4967275" y="344370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1"/>
            <p:cNvSpPr/>
            <p:nvPr/>
          </p:nvSpPr>
          <p:spPr>
            <a:xfrm>
              <a:off x="5216425" y="3443700"/>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1"/>
            <p:cNvSpPr/>
            <p:nvPr/>
          </p:nvSpPr>
          <p:spPr>
            <a:xfrm>
              <a:off x="5465850" y="3443700"/>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1"/>
            <p:cNvSpPr/>
            <p:nvPr/>
          </p:nvSpPr>
          <p:spPr>
            <a:xfrm>
              <a:off x="4468700" y="366695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1"/>
            <p:cNvSpPr/>
            <p:nvPr/>
          </p:nvSpPr>
          <p:spPr>
            <a:xfrm>
              <a:off x="4717850" y="3666950"/>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1"/>
            <p:cNvSpPr/>
            <p:nvPr/>
          </p:nvSpPr>
          <p:spPr>
            <a:xfrm>
              <a:off x="4967275" y="366695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1"/>
            <p:cNvSpPr/>
            <p:nvPr/>
          </p:nvSpPr>
          <p:spPr>
            <a:xfrm>
              <a:off x="5216425" y="3666950"/>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1"/>
            <p:cNvSpPr/>
            <p:nvPr/>
          </p:nvSpPr>
          <p:spPr>
            <a:xfrm>
              <a:off x="5465850" y="3666950"/>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1"/>
            <p:cNvSpPr/>
            <p:nvPr/>
          </p:nvSpPr>
          <p:spPr>
            <a:xfrm>
              <a:off x="4468700" y="3890200"/>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1"/>
            <p:cNvSpPr/>
            <p:nvPr/>
          </p:nvSpPr>
          <p:spPr>
            <a:xfrm>
              <a:off x="4717850" y="3890200"/>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1"/>
            <p:cNvSpPr/>
            <p:nvPr/>
          </p:nvSpPr>
          <p:spPr>
            <a:xfrm>
              <a:off x="4967275" y="3890200"/>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1"/>
            <p:cNvSpPr/>
            <p:nvPr/>
          </p:nvSpPr>
          <p:spPr>
            <a:xfrm>
              <a:off x="5216425" y="3890200"/>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1"/>
            <p:cNvSpPr/>
            <p:nvPr/>
          </p:nvSpPr>
          <p:spPr>
            <a:xfrm>
              <a:off x="5465850" y="3890200"/>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1"/>
            <p:cNvSpPr/>
            <p:nvPr/>
          </p:nvSpPr>
          <p:spPr>
            <a:xfrm>
              <a:off x="4468700" y="4113425"/>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1"/>
            <p:cNvSpPr/>
            <p:nvPr/>
          </p:nvSpPr>
          <p:spPr>
            <a:xfrm>
              <a:off x="4717850" y="4113425"/>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1"/>
            <p:cNvSpPr/>
            <p:nvPr/>
          </p:nvSpPr>
          <p:spPr>
            <a:xfrm>
              <a:off x="4967275" y="4113425"/>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1"/>
            <p:cNvSpPr/>
            <p:nvPr/>
          </p:nvSpPr>
          <p:spPr>
            <a:xfrm>
              <a:off x="5216425" y="4113425"/>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1"/>
            <p:cNvSpPr/>
            <p:nvPr/>
          </p:nvSpPr>
          <p:spPr>
            <a:xfrm>
              <a:off x="5465850" y="4113425"/>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1"/>
            <p:cNvSpPr/>
            <p:nvPr/>
          </p:nvSpPr>
          <p:spPr>
            <a:xfrm>
              <a:off x="4468700" y="433667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1"/>
            <p:cNvSpPr/>
            <p:nvPr/>
          </p:nvSpPr>
          <p:spPr>
            <a:xfrm>
              <a:off x="4717850" y="4336675"/>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1"/>
            <p:cNvSpPr/>
            <p:nvPr/>
          </p:nvSpPr>
          <p:spPr>
            <a:xfrm>
              <a:off x="4967275" y="433667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1"/>
            <p:cNvSpPr/>
            <p:nvPr/>
          </p:nvSpPr>
          <p:spPr>
            <a:xfrm>
              <a:off x="5216425" y="4336675"/>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1"/>
            <p:cNvSpPr/>
            <p:nvPr/>
          </p:nvSpPr>
          <p:spPr>
            <a:xfrm>
              <a:off x="5465850" y="4336675"/>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1"/>
            <p:cNvSpPr/>
            <p:nvPr/>
          </p:nvSpPr>
          <p:spPr>
            <a:xfrm>
              <a:off x="4468700" y="455992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1"/>
            <p:cNvSpPr/>
            <p:nvPr/>
          </p:nvSpPr>
          <p:spPr>
            <a:xfrm>
              <a:off x="4717850" y="4559925"/>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1"/>
            <p:cNvSpPr/>
            <p:nvPr/>
          </p:nvSpPr>
          <p:spPr>
            <a:xfrm>
              <a:off x="4967275" y="455992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1"/>
            <p:cNvSpPr/>
            <p:nvPr/>
          </p:nvSpPr>
          <p:spPr>
            <a:xfrm>
              <a:off x="5216425" y="4559925"/>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1"/>
            <p:cNvSpPr/>
            <p:nvPr/>
          </p:nvSpPr>
          <p:spPr>
            <a:xfrm>
              <a:off x="5465850" y="4559925"/>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1"/>
            <p:cNvSpPr/>
            <p:nvPr/>
          </p:nvSpPr>
          <p:spPr>
            <a:xfrm>
              <a:off x="4468700" y="478315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1"/>
            <p:cNvSpPr/>
            <p:nvPr/>
          </p:nvSpPr>
          <p:spPr>
            <a:xfrm>
              <a:off x="4717850" y="4783150"/>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1"/>
            <p:cNvSpPr/>
            <p:nvPr/>
          </p:nvSpPr>
          <p:spPr>
            <a:xfrm>
              <a:off x="4967275" y="478315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1"/>
            <p:cNvSpPr/>
            <p:nvPr/>
          </p:nvSpPr>
          <p:spPr>
            <a:xfrm>
              <a:off x="5216425" y="4783150"/>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1"/>
            <p:cNvSpPr/>
            <p:nvPr/>
          </p:nvSpPr>
          <p:spPr>
            <a:xfrm>
              <a:off x="5465850" y="4783150"/>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1"/>
            <p:cNvSpPr/>
            <p:nvPr/>
          </p:nvSpPr>
          <p:spPr>
            <a:xfrm>
              <a:off x="4468700" y="500640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1"/>
            <p:cNvSpPr/>
            <p:nvPr/>
          </p:nvSpPr>
          <p:spPr>
            <a:xfrm>
              <a:off x="4717850" y="5006400"/>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1"/>
            <p:cNvSpPr/>
            <p:nvPr/>
          </p:nvSpPr>
          <p:spPr>
            <a:xfrm>
              <a:off x="4967275" y="500640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1"/>
            <p:cNvSpPr/>
            <p:nvPr/>
          </p:nvSpPr>
          <p:spPr>
            <a:xfrm>
              <a:off x="5216425" y="5006400"/>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1"/>
            <p:cNvSpPr/>
            <p:nvPr/>
          </p:nvSpPr>
          <p:spPr>
            <a:xfrm>
              <a:off x="5465850" y="5006400"/>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 name="Google Shape;893;p21"/>
          <p:cNvSpPr/>
          <p:nvPr/>
        </p:nvSpPr>
        <p:spPr>
          <a:xfrm rot="10800000">
            <a:off x="7200873" y="21"/>
            <a:ext cx="1943127" cy="612829"/>
          </a:xfrm>
          <a:custGeom>
            <a:avLst/>
            <a:gdLst/>
            <a:ahLst/>
            <a:cxnLst/>
            <a:rect l="l" t="t" r="r" b="b"/>
            <a:pathLst>
              <a:path w="33576" h="17352" extrusionOk="0">
                <a:moveTo>
                  <a:pt x="10157" y="1"/>
                </a:moveTo>
                <a:cubicBezTo>
                  <a:pt x="6817" y="1"/>
                  <a:pt x="3384" y="749"/>
                  <a:pt x="0" y="2385"/>
                </a:cubicBezTo>
                <a:lnTo>
                  <a:pt x="0" y="17351"/>
                </a:lnTo>
                <a:lnTo>
                  <a:pt x="33576" y="17351"/>
                </a:lnTo>
                <a:cubicBezTo>
                  <a:pt x="33576" y="16137"/>
                  <a:pt x="33076" y="14803"/>
                  <a:pt x="32445" y="13732"/>
                </a:cubicBezTo>
                <a:cubicBezTo>
                  <a:pt x="27582" y="5503"/>
                  <a:pt x="19212" y="1"/>
                  <a:pt x="10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 name="Google Shape;894;p21"/>
          <p:cNvGrpSpPr/>
          <p:nvPr/>
        </p:nvGrpSpPr>
        <p:grpSpPr>
          <a:xfrm>
            <a:off x="8430609" y="4414353"/>
            <a:ext cx="436705" cy="478622"/>
            <a:chOff x="6072409" y="4521978"/>
            <a:chExt cx="436705" cy="478622"/>
          </a:xfrm>
        </p:grpSpPr>
        <p:sp>
          <p:nvSpPr>
            <p:cNvPr id="895" name="Google Shape;895;p21"/>
            <p:cNvSpPr/>
            <p:nvPr/>
          </p:nvSpPr>
          <p:spPr>
            <a:xfrm rot="5400000">
              <a:off x="6433818" y="4521857"/>
              <a:ext cx="75175" cy="75417"/>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1"/>
            <p:cNvSpPr/>
            <p:nvPr/>
          </p:nvSpPr>
          <p:spPr>
            <a:xfrm rot="5400000">
              <a:off x="6433707" y="4723580"/>
              <a:ext cx="75397" cy="75417"/>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1"/>
            <p:cNvSpPr/>
            <p:nvPr/>
          </p:nvSpPr>
          <p:spPr>
            <a:xfrm rot="5400000">
              <a:off x="6433818" y="4925304"/>
              <a:ext cx="75175" cy="75417"/>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1"/>
            <p:cNvSpPr/>
            <p:nvPr/>
          </p:nvSpPr>
          <p:spPr>
            <a:xfrm rot="5400000">
              <a:off x="6253174" y="4521867"/>
              <a:ext cx="75175" cy="75397"/>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1"/>
            <p:cNvSpPr/>
            <p:nvPr/>
          </p:nvSpPr>
          <p:spPr>
            <a:xfrm rot="5400000">
              <a:off x="6253063" y="4723591"/>
              <a:ext cx="75397" cy="75397"/>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1"/>
            <p:cNvSpPr/>
            <p:nvPr/>
          </p:nvSpPr>
          <p:spPr>
            <a:xfrm rot="5400000">
              <a:off x="6253174" y="4925314"/>
              <a:ext cx="75175" cy="75397"/>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1"/>
            <p:cNvSpPr/>
            <p:nvPr/>
          </p:nvSpPr>
          <p:spPr>
            <a:xfrm rot="5400000">
              <a:off x="6072531" y="4521857"/>
              <a:ext cx="75175" cy="75417"/>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1"/>
            <p:cNvSpPr/>
            <p:nvPr/>
          </p:nvSpPr>
          <p:spPr>
            <a:xfrm rot="5400000">
              <a:off x="6072419" y="4723580"/>
              <a:ext cx="75397" cy="75417"/>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1"/>
            <p:cNvSpPr/>
            <p:nvPr/>
          </p:nvSpPr>
          <p:spPr>
            <a:xfrm rot="5400000">
              <a:off x="6072531" y="4925304"/>
              <a:ext cx="75175" cy="75417"/>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 name="Google Shape;904;p21"/>
          <p:cNvSpPr txBox="1">
            <a:spLocks noGrp="1"/>
          </p:cNvSpPr>
          <p:nvPr>
            <p:ph type="body" idx="1"/>
          </p:nvPr>
        </p:nvSpPr>
        <p:spPr>
          <a:xfrm>
            <a:off x="1345500" y="1502750"/>
            <a:ext cx="6453000" cy="310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Karla"/>
              <a:buChar char="●"/>
              <a:defRPr sz="1600"/>
            </a:lvl1pPr>
            <a:lvl2pPr marL="914400" lvl="1" indent="-317500" rtl="0">
              <a:spcBef>
                <a:spcPts val="600"/>
              </a:spcBef>
              <a:spcAft>
                <a:spcPts val="0"/>
              </a:spcAft>
              <a:buSzPts val="1400"/>
              <a:buFont typeface="Karla"/>
              <a:buChar char="○"/>
              <a:defRPr/>
            </a:lvl2pPr>
            <a:lvl3pPr marL="1371600" lvl="2" indent="-317500" rtl="0">
              <a:spcBef>
                <a:spcPts val="0"/>
              </a:spcBef>
              <a:spcAft>
                <a:spcPts val="0"/>
              </a:spcAft>
              <a:buSzPts val="1400"/>
              <a:buFont typeface="Karla"/>
              <a:buChar char="■"/>
              <a:defRPr/>
            </a:lvl3pPr>
            <a:lvl4pPr marL="1828800" lvl="3" indent="-317500" rtl="0">
              <a:spcBef>
                <a:spcPts val="0"/>
              </a:spcBef>
              <a:spcAft>
                <a:spcPts val="0"/>
              </a:spcAft>
              <a:buSzPts val="1400"/>
              <a:buFont typeface="Karla"/>
              <a:buChar char="●"/>
              <a:defRPr/>
            </a:lvl4pPr>
            <a:lvl5pPr marL="2286000" lvl="4" indent="-317500" rtl="0">
              <a:spcBef>
                <a:spcPts val="0"/>
              </a:spcBef>
              <a:spcAft>
                <a:spcPts val="0"/>
              </a:spcAft>
              <a:buSzPts val="1400"/>
              <a:buFont typeface="Karla"/>
              <a:buChar char="○"/>
              <a:defRPr/>
            </a:lvl5pPr>
            <a:lvl6pPr marL="2743200" lvl="5" indent="-317500" rtl="0">
              <a:spcBef>
                <a:spcPts val="0"/>
              </a:spcBef>
              <a:spcAft>
                <a:spcPts val="0"/>
              </a:spcAft>
              <a:buSzPts val="1400"/>
              <a:buFont typeface="Karla"/>
              <a:buChar char="■"/>
              <a:defRPr/>
            </a:lvl6pPr>
            <a:lvl7pPr marL="3200400" lvl="6" indent="-317500" rtl="0">
              <a:spcBef>
                <a:spcPts val="0"/>
              </a:spcBef>
              <a:spcAft>
                <a:spcPts val="0"/>
              </a:spcAft>
              <a:buSzPts val="1400"/>
              <a:buFont typeface="Karla"/>
              <a:buChar char="●"/>
              <a:defRPr/>
            </a:lvl7pPr>
            <a:lvl8pPr marL="3657600" lvl="7" indent="-317500" rtl="0">
              <a:spcBef>
                <a:spcPts val="0"/>
              </a:spcBef>
              <a:spcAft>
                <a:spcPts val="0"/>
              </a:spcAft>
              <a:buSzPts val="1400"/>
              <a:buFont typeface="Karla"/>
              <a:buChar char="○"/>
              <a:defRPr/>
            </a:lvl8pPr>
            <a:lvl9pPr marL="4114800" lvl="8" indent="-317500" rtl="0">
              <a:spcBef>
                <a:spcPts val="0"/>
              </a:spcBef>
              <a:spcAft>
                <a:spcPts val="0"/>
              </a:spcAft>
              <a:buSzPts val="1400"/>
              <a:buFont typeface="Karla"/>
              <a:buChar char="■"/>
              <a:defRPr/>
            </a:lvl9pPr>
          </a:lstStyle>
          <a:p>
            <a:endParaRPr/>
          </a:p>
        </p:txBody>
      </p:sp>
      <p:sp>
        <p:nvSpPr>
          <p:cNvPr id="905" name="Google Shape;905;p21"/>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300" y="452325"/>
            <a:ext cx="7703400" cy="572700"/>
          </a:xfrm>
          <a:prstGeom prst="rect">
            <a:avLst/>
          </a:prstGeom>
          <a:noFill/>
          <a:ln>
            <a:noFill/>
          </a:ln>
          <a:effectLst>
            <a:outerShdw dist="47625" dir="2820000" algn="bl" rotWithShape="0">
              <a:srgbClr val="000000">
                <a:alpha val="10000"/>
              </a:srgbClr>
            </a:outerShdw>
          </a:effectLst>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ExtraBold"/>
              <a:buNone/>
              <a:defRPr sz="2800">
                <a:solidFill>
                  <a:schemeClr val="dk1"/>
                </a:solidFill>
                <a:latin typeface="Open Sans ExtraBold"/>
                <a:ea typeface="Open Sans ExtraBold"/>
                <a:cs typeface="Open Sans ExtraBold"/>
                <a:sym typeface="Open Sans ExtraBold"/>
              </a:defRPr>
            </a:lvl1pPr>
            <a:lvl2pPr lvl="1">
              <a:spcBef>
                <a:spcPts val="0"/>
              </a:spcBef>
              <a:spcAft>
                <a:spcPts val="0"/>
              </a:spcAft>
              <a:buClr>
                <a:schemeClr val="dk1"/>
              </a:buClr>
              <a:buSzPts val="2800"/>
              <a:buFont typeface="Open Sans ExtraBold"/>
              <a:buNone/>
              <a:defRPr sz="2800">
                <a:solidFill>
                  <a:schemeClr val="dk1"/>
                </a:solidFill>
                <a:latin typeface="Open Sans ExtraBold"/>
                <a:ea typeface="Open Sans ExtraBold"/>
                <a:cs typeface="Open Sans ExtraBold"/>
                <a:sym typeface="Open Sans ExtraBold"/>
              </a:defRPr>
            </a:lvl2pPr>
            <a:lvl3pPr lvl="2">
              <a:spcBef>
                <a:spcPts val="0"/>
              </a:spcBef>
              <a:spcAft>
                <a:spcPts val="0"/>
              </a:spcAft>
              <a:buClr>
                <a:schemeClr val="dk1"/>
              </a:buClr>
              <a:buSzPts val="2800"/>
              <a:buFont typeface="Open Sans ExtraBold"/>
              <a:buNone/>
              <a:defRPr sz="2800">
                <a:solidFill>
                  <a:schemeClr val="dk1"/>
                </a:solidFill>
                <a:latin typeface="Open Sans ExtraBold"/>
                <a:ea typeface="Open Sans ExtraBold"/>
                <a:cs typeface="Open Sans ExtraBold"/>
                <a:sym typeface="Open Sans ExtraBold"/>
              </a:defRPr>
            </a:lvl3pPr>
            <a:lvl4pPr lvl="3">
              <a:spcBef>
                <a:spcPts val="0"/>
              </a:spcBef>
              <a:spcAft>
                <a:spcPts val="0"/>
              </a:spcAft>
              <a:buClr>
                <a:schemeClr val="dk1"/>
              </a:buClr>
              <a:buSzPts val="2800"/>
              <a:buFont typeface="Open Sans ExtraBold"/>
              <a:buNone/>
              <a:defRPr sz="2800">
                <a:solidFill>
                  <a:schemeClr val="dk1"/>
                </a:solidFill>
                <a:latin typeface="Open Sans ExtraBold"/>
                <a:ea typeface="Open Sans ExtraBold"/>
                <a:cs typeface="Open Sans ExtraBold"/>
                <a:sym typeface="Open Sans ExtraBold"/>
              </a:defRPr>
            </a:lvl4pPr>
            <a:lvl5pPr lvl="4">
              <a:spcBef>
                <a:spcPts val="0"/>
              </a:spcBef>
              <a:spcAft>
                <a:spcPts val="0"/>
              </a:spcAft>
              <a:buClr>
                <a:schemeClr val="dk1"/>
              </a:buClr>
              <a:buSzPts val="2800"/>
              <a:buFont typeface="Open Sans ExtraBold"/>
              <a:buNone/>
              <a:defRPr sz="2800">
                <a:solidFill>
                  <a:schemeClr val="dk1"/>
                </a:solidFill>
                <a:latin typeface="Open Sans ExtraBold"/>
                <a:ea typeface="Open Sans ExtraBold"/>
                <a:cs typeface="Open Sans ExtraBold"/>
                <a:sym typeface="Open Sans ExtraBold"/>
              </a:defRPr>
            </a:lvl5pPr>
            <a:lvl6pPr lvl="5">
              <a:spcBef>
                <a:spcPts val="0"/>
              </a:spcBef>
              <a:spcAft>
                <a:spcPts val="0"/>
              </a:spcAft>
              <a:buClr>
                <a:schemeClr val="dk1"/>
              </a:buClr>
              <a:buSzPts val="2800"/>
              <a:buFont typeface="Open Sans ExtraBold"/>
              <a:buNone/>
              <a:defRPr sz="2800">
                <a:solidFill>
                  <a:schemeClr val="dk1"/>
                </a:solidFill>
                <a:latin typeface="Open Sans ExtraBold"/>
                <a:ea typeface="Open Sans ExtraBold"/>
                <a:cs typeface="Open Sans ExtraBold"/>
                <a:sym typeface="Open Sans ExtraBold"/>
              </a:defRPr>
            </a:lvl6pPr>
            <a:lvl7pPr lvl="6">
              <a:spcBef>
                <a:spcPts val="0"/>
              </a:spcBef>
              <a:spcAft>
                <a:spcPts val="0"/>
              </a:spcAft>
              <a:buClr>
                <a:schemeClr val="dk1"/>
              </a:buClr>
              <a:buSzPts val="2800"/>
              <a:buFont typeface="Open Sans ExtraBold"/>
              <a:buNone/>
              <a:defRPr sz="2800">
                <a:solidFill>
                  <a:schemeClr val="dk1"/>
                </a:solidFill>
                <a:latin typeface="Open Sans ExtraBold"/>
                <a:ea typeface="Open Sans ExtraBold"/>
                <a:cs typeface="Open Sans ExtraBold"/>
                <a:sym typeface="Open Sans ExtraBold"/>
              </a:defRPr>
            </a:lvl7pPr>
            <a:lvl8pPr lvl="7">
              <a:spcBef>
                <a:spcPts val="0"/>
              </a:spcBef>
              <a:spcAft>
                <a:spcPts val="0"/>
              </a:spcAft>
              <a:buClr>
                <a:schemeClr val="dk1"/>
              </a:buClr>
              <a:buSzPts val="2800"/>
              <a:buFont typeface="Open Sans ExtraBold"/>
              <a:buNone/>
              <a:defRPr sz="2800">
                <a:solidFill>
                  <a:schemeClr val="dk1"/>
                </a:solidFill>
                <a:latin typeface="Open Sans ExtraBold"/>
                <a:ea typeface="Open Sans ExtraBold"/>
                <a:cs typeface="Open Sans ExtraBold"/>
                <a:sym typeface="Open Sans ExtraBold"/>
              </a:defRPr>
            </a:lvl8pPr>
            <a:lvl9pPr lvl="8">
              <a:spcBef>
                <a:spcPts val="0"/>
              </a:spcBef>
              <a:spcAft>
                <a:spcPts val="0"/>
              </a:spcAft>
              <a:buClr>
                <a:schemeClr val="dk1"/>
              </a:buClr>
              <a:buSzPts val="2800"/>
              <a:buFont typeface="Open Sans ExtraBold"/>
              <a:buNone/>
              <a:defRPr sz="2800">
                <a:solidFill>
                  <a:schemeClr val="dk1"/>
                </a:solidFill>
                <a:latin typeface="Open Sans ExtraBold"/>
                <a:ea typeface="Open Sans ExtraBold"/>
                <a:cs typeface="Open Sans ExtraBold"/>
                <a:sym typeface="Open Sans ExtraBold"/>
              </a:defRPr>
            </a:lvl9pPr>
          </a:lstStyle>
          <a:p>
            <a:endParaRPr/>
          </a:p>
        </p:txBody>
      </p:sp>
      <p:sp>
        <p:nvSpPr>
          <p:cNvPr id="7" name="Google Shape;7;p1"/>
          <p:cNvSpPr txBox="1">
            <a:spLocks noGrp="1"/>
          </p:cNvSpPr>
          <p:nvPr>
            <p:ph type="body" idx="1"/>
          </p:nvPr>
        </p:nvSpPr>
        <p:spPr>
          <a:xfrm>
            <a:off x="720300" y="1152475"/>
            <a:ext cx="7703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Karla"/>
              <a:buChar char="●"/>
              <a:defRPr>
                <a:latin typeface="Karla"/>
                <a:ea typeface="Karla"/>
                <a:cs typeface="Karla"/>
                <a:sym typeface="Karla"/>
              </a:defRPr>
            </a:lvl1pPr>
            <a:lvl2pPr marL="914400" lvl="1" indent="-317500">
              <a:lnSpc>
                <a:spcPct val="100000"/>
              </a:lnSpc>
              <a:spcBef>
                <a:spcPts val="0"/>
              </a:spcBef>
              <a:spcAft>
                <a:spcPts val="0"/>
              </a:spcAft>
              <a:buClr>
                <a:schemeClr val="accent1"/>
              </a:buClr>
              <a:buSzPts val="1400"/>
              <a:buFont typeface="Karla"/>
              <a:buChar char="○"/>
              <a:defRPr>
                <a:latin typeface="Karla"/>
                <a:ea typeface="Karla"/>
                <a:cs typeface="Karla"/>
                <a:sym typeface="Karla"/>
              </a:defRPr>
            </a:lvl2pPr>
            <a:lvl3pPr marL="1371600" lvl="2" indent="-317500">
              <a:lnSpc>
                <a:spcPct val="100000"/>
              </a:lnSpc>
              <a:spcBef>
                <a:spcPts val="0"/>
              </a:spcBef>
              <a:spcAft>
                <a:spcPts val="0"/>
              </a:spcAft>
              <a:buSzPts val="1400"/>
              <a:buFont typeface="Karla"/>
              <a:buChar char="■"/>
              <a:defRPr>
                <a:latin typeface="Karla"/>
                <a:ea typeface="Karla"/>
                <a:cs typeface="Karla"/>
                <a:sym typeface="Karla"/>
              </a:defRPr>
            </a:lvl3pPr>
            <a:lvl4pPr marL="1828800" lvl="3" indent="-317500">
              <a:lnSpc>
                <a:spcPct val="100000"/>
              </a:lnSpc>
              <a:spcBef>
                <a:spcPts val="0"/>
              </a:spcBef>
              <a:spcAft>
                <a:spcPts val="0"/>
              </a:spcAft>
              <a:buSzPts val="1400"/>
              <a:buFont typeface="Karla"/>
              <a:buChar char="●"/>
              <a:defRPr>
                <a:latin typeface="Karla"/>
                <a:ea typeface="Karla"/>
                <a:cs typeface="Karla"/>
                <a:sym typeface="Karla"/>
              </a:defRPr>
            </a:lvl4pPr>
            <a:lvl5pPr marL="2286000" lvl="4" indent="-317500">
              <a:lnSpc>
                <a:spcPct val="100000"/>
              </a:lnSpc>
              <a:spcBef>
                <a:spcPts val="0"/>
              </a:spcBef>
              <a:spcAft>
                <a:spcPts val="0"/>
              </a:spcAft>
              <a:buSzPts val="1400"/>
              <a:buFont typeface="Karla"/>
              <a:buChar char="○"/>
              <a:defRPr>
                <a:latin typeface="Karla"/>
                <a:ea typeface="Karla"/>
                <a:cs typeface="Karla"/>
                <a:sym typeface="Karla"/>
              </a:defRPr>
            </a:lvl5pPr>
            <a:lvl6pPr marL="2743200" lvl="5" indent="-317500">
              <a:lnSpc>
                <a:spcPct val="100000"/>
              </a:lnSpc>
              <a:spcBef>
                <a:spcPts val="0"/>
              </a:spcBef>
              <a:spcAft>
                <a:spcPts val="0"/>
              </a:spcAft>
              <a:buSzPts val="1400"/>
              <a:buFont typeface="Karla"/>
              <a:buChar char="■"/>
              <a:defRPr>
                <a:latin typeface="Karla"/>
                <a:ea typeface="Karla"/>
                <a:cs typeface="Karla"/>
                <a:sym typeface="Karla"/>
              </a:defRPr>
            </a:lvl6pPr>
            <a:lvl7pPr marL="3200400" lvl="6" indent="-317500">
              <a:lnSpc>
                <a:spcPct val="100000"/>
              </a:lnSpc>
              <a:spcBef>
                <a:spcPts val="0"/>
              </a:spcBef>
              <a:spcAft>
                <a:spcPts val="0"/>
              </a:spcAft>
              <a:buSzPts val="1400"/>
              <a:buFont typeface="Karla"/>
              <a:buChar char="●"/>
              <a:defRPr>
                <a:latin typeface="Karla"/>
                <a:ea typeface="Karla"/>
                <a:cs typeface="Karla"/>
                <a:sym typeface="Karla"/>
              </a:defRPr>
            </a:lvl7pPr>
            <a:lvl8pPr marL="3657600" lvl="7" indent="-317500">
              <a:lnSpc>
                <a:spcPct val="100000"/>
              </a:lnSpc>
              <a:spcBef>
                <a:spcPts val="0"/>
              </a:spcBef>
              <a:spcAft>
                <a:spcPts val="0"/>
              </a:spcAft>
              <a:buSzPts val="1400"/>
              <a:buFont typeface="Karla"/>
              <a:buChar char="○"/>
              <a:defRPr>
                <a:latin typeface="Karla"/>
                <a:ea typeface="Karla"/>
                <a:cs typeface="Karla"/>
                <a:sym typeface="Karla"/>
              </a:defRPr>
            </a:lvl8pPr>
            <a:lvl9pPr marL="4114800" lvl="8" indent="-317500">
              <a:lnSpc>
                <a:spcPct val="100000"/>
              </a:lnSpc>
              <a:spcBef>
                <a:spcPts val="0"/>
              </a:spcBef>
              <a:spcAft>
                <a:spcPts val="0"/>
              </a:spcAft>
              <a:buSzPts val="1400"/>
              <a:buFont typeface="Karla"/>
              <a:buChar char="■"/>
              <a:defRPr>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8" r:id="rId6"/>
    <p:sldLayoutId id="2147483659" r:id="rId7"/>
    <p:sldLayoutId id="2147483662" r:id="rId8"/>
    <p:sldLayoutId id="2147483667" r:id="rId9"/>
    <p:sldLayoutId id="2147483672" r:id="rId10"/>
    <p:sldLayoutId id="2147483677" r:id="rId11"/>
    <p:sldLayoutId id="2147483678" r:id="rId12"/>
    <p:sldLayoutId id="2147483679" r:id="rId13"/>
    <p:sldLayoutId id="2147483680" r:id="rId14"/>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01"/>
        <p:cNvGrpSpPr/>
        <p:nvPr/>
      </p:nvGrpSpPr>
      <p:grpSpPr>
        <a:xfrm>
          <a:off x="0" y="0"/>
          <a:ext cx="0" cy="0"/>
          <a:chOff x="0" y="0"/>
          <a:chExt cx="0" cy="0"/>
        </a:xfrm>
      </p:grpSpPr>
      <p:sp>
        <p:nvSpPr>
          <p:cNvPr id="1402" name="Google Shape;1402;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03" name="Google Shape;1403;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pic>
        <p:nvPicPr>
          <p:cNvPr id="1409" name="Google Shape;1409;p37"/>
          <p:cNvPicPr preferRelativeResize="0"/>
          <p:nvPr/>
        </p:nvPicPr>
        <p:blipFill>
          <a:blip r:embed="rId3">
            <a:alphaModFix/>
          </a:blip>
          <a:stretch>
            <a:fillRect/>
          </a:stretch>
        </p:blipFill>
        <p:spPr>
          <a:xfrm>
            <a:off x="0" y="0"/>
            <a:ext cx="9143947" cy="5143500"/>
          </a:xfrm>
          <a:prstGeom prst="rect">
            <a:avLst/>
          </a:prstGeom>
          <a:noFill/>
          <a:ln>
            <a:noFill/>
          </a:ln>
        </p:spPr>
      </p:pic>
      <p:sp>
        <p:nvSpPr>
          <p:cNvPr id="1410" name="Google Shape;1410;p37"/>
          <p:cNvSpPr/>
          <p:nvPr/>
        </p:nvSpPr>
        <p:spPr>
          <a:xfrm>
            <a:off x="0" y="0"/>
            <a:ext cx="9143946" cy="5143327"/>
          </a:xfrm>
          <a:custGeom>
            <a:avLst/>
            <a:gdLst/>
            <a:ahLst/>
            <a:cxnLst/>
            <a:rect l="l" t="t" r="r" b="b"/>
            <a:pathLst>
              <a:path w="56222" h="31624" extrusionOk="0">
                <a:moveTo>
                  <a:pt x="49792" y="0"/>
                </a:moveTo>
                <a:cubicBezTo>
                  <a:pt x="49649" y="131"/>
                  <a:pt x="49494" y="262"/>
                  <a:pt x="49328" y="405"/>
                </a:cubicBezTo>
                <a:cubicBezTo>
                  <a:pt x="46803" y="2489"/>
                  <a:pt x="43601" y="3620"/>
                  <a:pt x="40362" y="4096"/>
                </a:cubicBezTo>
                <a:cubicBezTo>
                  <a:pt x="38792" y="4326"/>
                  <a:pt x="37214" y="4409"/>
                  <a:pt x="35634" y="4409"/>
                </a:cubicBezTo>
                <a:cubicBezTo>
                  <a:pt x="33943" y="4409"/>
                  <a:pt x="32250" y="4314"/>
                  <a:pt x="30563" y="4203"/>
                </a:cubicBezTo>
                <a:cubicBezTo>
                  <a:pt x="29789" y="4144"/>
                  <a:pt x="29004" y="4084"/>
                  <a:pt x="28277" y="3846"/>
                </a:cubicBezTo>
                <a:cubicBezTo>
                  <a:pt x="27087" y="3441"/>
                  <a:pt x="26146" y="2596"/>
                  <a:pt x="25182" y="1834"/>
                </a:cubicBezTo>
                <a:cubicBezTo>
                  <a:pt x="24360" y="1191"/>
                  <a:pt x="22955" y="750"/>
                  <a:pt x="22229" y="12"/>
                </a:cubicBezTo>
                <a:lnTo>
                  <a:pt x="0" y="12"/>
                </a:lnTo>
                <a:lnTo>
                  <a:pt x="0" y="24063"/>
                </a:lnTo>
                <a:cubicBezTo>
                  <a:pt x="1345" y="24122"/>
                  <a:pt x="2691" y="24444"/>
                  <a:pt x="3941" y="24992"/>
                </a:cubicBezTo>
                <a:cubicBezTo>
                  <a:pt x="5834" y="25837"/>
                  <a:pt x="7418" y="27194"/>
                  <a:pt x="9013" y="28492"/>
                </a:cubicBezTo>
                <a:cubicBezTo>
                  <a:pt x="9716" y="29063"/>
                  <a:pt x="10430" y="29635"/>
                  <a:pt x="11168" y="30159"/>
                </a:cubicBezTo>
                <a:cubicBezTo>
                  <a:pt x="11811" y="30599"/>
                  <a:pt x="13002" y="30968"/>
                  <a:pt x="13514" y="31552"/>
                </a:cubicBezTo>
                <a:cubicBezTo>
                  <a:pt x="13526" y="31588"/>
                  <a:pt x="13549" y="31600"/>
                  <a:pt x="13573" y="31623"/>
                </a:cubicBezTo>
                <a:lnTo>
                  <a:pt x="49209" y="31623"/>
                </a:lnTo>
                <a:cubicBezTo>
                  <a:pt x="49494" y="28766"/>
                  <a:pt x="50447" y="25968"/>
                  <a:pt x="51983" y="23527"/>
                </a:cubicBezTo>
                <a:cubicBezTo>
                  <a:pt x="52649" y="22479"/>
                  <a:pt x="53423" y="21479"/>
                  <a:pt x="54078" y="20408"/>
                </a:cubicBezTo>
                <a:cubicBezTo>
                  <a:pt x="55138" y="18681"/>
                  <a:pt x="55864" y="16764"/>
                  <a:pt x="56221" y="14776"/>
                </a:cubicBezTo>
                <a:lnTo>
                  <a:pt x="56221" y="0"/>
                </a:lnTo>
                <a:close/>
              </a:path>
            </a:pathLst>
          </a:custGeom>
          <a:solidFill>
            <a:srgbClr val="126B85">
              <a:alpha val="88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7"/>
          <p:cNvSpPr/>
          <p:nvPr/>
        </p:nvSpPr>
        <p:spPr>
          <a:xfrm>
            <a:off x="477250" y="757500"/>
            <a:ext cx="3127200" cy="3694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7"/>
          <p:cNvSpPr txBox="1">
            <a:spLocks noGrp="1"/>
          </p:cNvSpPr>
          <p:nvPr>
            <p:ph type="subTitle" idx="1"/>
          </p:nvPr>
        </p:nvSpPr>
        <p:spPr>
          <a:xfrm>
            <a:off x="4292977" y="3596850"/>
            <a:ext cx="3407878" cy="12791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err="1">
                <a:latin typeface="Times New Roman" panose="02020603050405020304" pitchFamily="18" charset="0"/>
                <a:cs typeface="Times New Roman" panose="02020603050405020304" pitchFamily="18" charset="0"/>
              </a:rPr>
              <a:t>Grupa</a:t>
            </a:r>
            <a:r>
              <a:rPr lang="en-US" sz="2000" dirty="0">
                <a:latin typeface="Times New Roman" panose="02020603050405020304" pitchFamily="18" charset="0"/>
                <a:cs typeface="Times New Roman" panose="02020603050405020304" pitchFamily="18" charset="0"/>
              </a:rPr>
              <a:t>:          TI-211</a:t>
            </a:r>
          </a:p>
          <a:p>
            <a:pPr marL="0" lvl="0" indent="0" algn="l" rtl="0">
              <a:spcBef>
                <a:spcPts val="0"/>
              </a:spcBef>
              <a:spcAft>
                <a:spcPts val="0"/>
              </a:spcAft>
              <a:buNone/>
            </a:pPr>
            <a:r>
              <a:rPr lang="en-US" sz="2000" dirty="0" err="1">
                <a:latin typeface="Times New Roman" panose="02020603050405020304" pitchFamily="18" charset="0"/>
                <a:cs typeface="Times New Roman" panose="02020603050405020304" pitchFamily="18" charset="0"/>
              </a:rPr>
              <a:t>Studen</a:t>
            </a:r>
            <a:r>
              <a:rPr lang="ro-RO" sz="2000" dirty="0">
                <a:latin typeface="Times New Roman" panose="02020603050405020304" pitchFamily="18" charset="0"/>
                <a:cs typeface="Times New Roman" panose="02020603050405020304" pitchFamily="18" charset="0"/>
              </a:rPr>
              <a:t>ți</a:t>
            </a:r>
            <a:r>
              <a:rPr lang="en-US" sz="2000" dirty="0">
                <a:latin typeface="Times New Roman" panose="02020603050405020304" pitchFamily="18" charset="0"/>
                <a:cs typeface="Times New Roman" panose="02020603050405020304" pitchFamily="18" charset="0"/>
              </a:rPr>
              <a:t>:       Popa C</a:t>
            </a:r>
            <a:r>
              <a:rPr lang="ro-RO" sz="2000" dirty="0">
                <a:latin typeface="Times New Roman" panose="02020603050405020304" pitchFamily="18" charset="0"/>
                <a:cs typeface="Times New Roman" panose="02020603050405020304" pitchFamily="18" charset="0"/>
              </a:rPr>
              <a:t>ătălin</a:t>
            </a:r>
          </a:p>
          <a:p>
            <a:pPr marL="0" lvl="0" indent="0" algn="l" rtl="0">
              <a:spcBef>
                <a:spcPts val="0"/>
              </a:spcBef>
              <a:spcAft>
                <a:spcPts val="0"/>
              </a:spcAft>
              <a:buNone/>
            </a:pPr>
            <a:r>
              <a:rPr lang="ro-RO"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r>
              <a:rPr lang="ro-RO" sz="2000" dirty="0">
                <a:latin typeface="Times New Roman" panose="02020603050405020304" pitchFamily="18" charset="0"/>
                <a:cs typeface="Times New Roman" panose="02020603050405020304" pitchFamily="18" charset="0"/>
              </a:rPr>
              <a:t> Budeanu Cristian</a:t>
            </a:r>
          </a:p>
          <a:p>
            <a:pPr marL="0" lvl="0" indent="0" algn="l" rtl="0">
              <a:spcBef>
                <a:spcPts val="0"/>
              </a:spcBef>
              <a:spcAft>
                <a:spcPts val="0"/>
              </a:spcAft>
              <a:buNone/>
            </a:pPr>
            <a:r>
              <a:rPr lang="ro-RO" sz="2000" dirty="0">
                <a:latin typeface="Times New Roman" panose="02020603050405020304" pitchFamily="18" charset="0"/>
                <a:cs typeface="Times New Roman" panose="02020603050405020304" pitchFamily="18" charset="0"/>
              </a:rPr>
              <a:t>Profesor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Bencheci</a:t>
            </a:r>
            <a:r>
              <a:rPr lang="en-US" sz="2000" dirty="0">
                <a:latin typeface="Times New Roman" panose="02020603050405020304" pitchFamily="18" charset="0"/>
                <a:cs typeface="Times New Roman" panose="02020603050405020304" pitchFamily="18" charset="0"/>
              </a:rPr>
              <a:t> Mihai</a:t>
            </a:r>
            <a:endParaRPr sz="2000" dirty="0">
              <a:latin typeface="Times New Roman" panose="02020603050405020304" pitchFamily="18" charset="0"/>
              <a:cs typeface="Times New Roman" panose="02020603050405020304" pitchFamily="18" charset="0"/>
            </a:endParaRPr>
          </a:p>
        </p:txBody>
      </p:sp>
      <p:sp>
        <p:nvSpPr>
          <p:cNvPr id="1413" name="Google Shape;1413;p37"/>
          <p:cNvSpPr txBox="1">
            <a:spLocks noGrp="1"/>
          </p:cNvSpPr>
          <p:nvPr>
            <p:ph type="ctrTitle"/>
          </p:nvPr>
        </p:nvSpPr>
        <p:spPr>
          <a:xfrm>
            <a:off x="4626650" y="1086675"/>
            <a:ext cx="3803700" cy="22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STRESUL LA LOCUL DE MUNC</a:t>
            </a:r>
            <a:r>
              <a:rPr lang="ro-RO" dirty="0"/>
              <a:t>Ă</a:t>
            </a:r>
            <a:endParaRPr dirty="0"/>
          </a:p>
        </p:txBody>
      </p:sp>
      <p:pic>
        <p:nvPicPr>
          <p:cNvPr id="1414" name="Google Shape;1414;p37"/>
          <p:cNvPicPr preferRelativeResize="0"/>
          <p:nvPr/>
        </p:nvPicPr>
        <p:blipFill rotWithShape="1">
          <a:blip r:embed="rId4">
            <a:alphaModFix/>
          </a:blip>
          <a:srcRect l="35482" r="16934"/>
          <a:stretch/>
        </p:blipFill>
        <p:spPr>
          <a:xfrm>
            <a:off x="720300" y="539390"/>
            <a:ext cx="3124550" cy="3693835"/>
          </a:xfrm>
          <a:prstGeom prst="rect">
            <a:avLst/>
          </a:prstGeom>
          <a:noFill/>
          <a:ln>
            <a:noFill/>
          </a:ln>
          <a:effectLst>
            <a:outerShdw dist="276225" dir="2700000" algn="bl" rotWithShape="0">
              <a:srgbClr val="000000">
                <a:alpha val="20000"/>
              </a:srgbClr>
            </a:outerShdw>
          </a:effectLst>
        </p:spPr>
      </p:pic>
      <p:grpSp>
        <p:nvGrpSpPr>
          <p:cNvPr id="1415" name="Google Shape;1415;p37"/>
          <p:cNvGrpSpPr/>
          <p:nvPr/>
        </p:nvGrpSpPr>
        <p:grpSpPr>
          <a:xfrm>
            <a:off x="3410909" y="421849"/>
            <a:ext cx="882068" cy="1701242"/>
            <a:chOff x="4468700" y="2997225"/>
            <a:chExt cx="1090050" cy="2102375"/>
          </a:xfrm>
        </p:grpSpPr>
        <p:sp>
          <p:nvSpPr>
            <p:cNvPr id="1416" name="Google Shape;1416;p37"/>
            <p:cNvSpPr/>
            <p:nvPr/>
          </p:nvSpPr>
          <p:spPr>
            <a:xfrm>
              <a:off x="4468700" y="299722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7"/>
            <p:cNvSpPr/>
            <p:nvPr/>
          </p:nvSpPr>
          <p:spPr>
            <a:xfrm>
              <a:off x="4717850" y="2997225"/>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7"/>
            <p:cNvSpPr/>
            <p:nvPr/>
          </p:nvSpPr>
          <p:spPr>
            <a:xfrm>
              <a:off x="4967275" y="299722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7"/>
            <p:cNvSpPr/>
            <p:nvPr/>
          </p:nvSpPr>
          <p:spPr>
            <a:xfrm>
              <a:off x="5216425" y="2997225"/>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7"/>
            <p:cNvSpPr/>
            <p:nvPr/>
          </p:nvSpPr>
          <p:spPr>
            <a:xfrm>
              <a:off x="5465850" y="2997225"/>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7"/>
            <p:cNvSpPr/>
            <p:nvPr/>
          </p:nvSpPr>
          <p:spPr>
            <a:xfrm>
              <a:off x="4468700" y="322047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7"/>
            <p:cNvSpPr/>
            <p:nvPr/>
          </p:nvSpPr>
          <p:spPr>
            <a:xfrm>
              <a:off x="4717850" y="3220475"/>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7"/>
            <p:cNvSpPr/>
            <p:nvPr/>
          </p:nvSpPr>
          <p:spPr>
            <a:xfrm>
              <a:off x="4967275" y="322047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7"/>
            <p:cNvSpPr/>
            <p:nvPr/>
          </p:nvSpPr>
          <p:spPr>
            <a:xfrm>
              <a:off x="5216425" y="3220475"/>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7"/>
            <p:cNvSpPr/>
            <p:nvPr/>
          </p:nvSpPr>
          <p:spPr>
            <a:xfrm>
              <a:off x="5465850" y="3220475"/>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7"/>
            <p:cNvSpPr/>
            <p:nvPr/>
          </p:nvSpPr>
          <p:spPr>
            <a:xfrm>
              <a:off x="4468700" y="344370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7"/>
            <p:cNvSpPr/>
            <p:nvPr/>
          </p:nvSpPr>
          <p:spPr>
            <a:xfrm>
              <a:off x="4717850" y="3443700"/>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7"/>
            <p:cNvSpPr/>
            <p:nvPr/>
          </p:nvSpPr>
          <p:spPr>
            <a:xfrm>
              <a:off x="4967275" y="344370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7"/>
            <p:cNvSpPr/>
            <p:nvPr/>
          </p:nvSpPr>
          <p:spPr>
            <a:xfrm>
              <a:off x="5216425" y="3443700"/>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7"/>
            <p:cNvSpPr/>
            <p:nvPr/>
          </p:nvSpPr>
          <p:spPr>
            <a:xfrm>
              <a:off x="5465850" y="3443700"/>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7"/>
            <p:cNvSpPr/>
            <p:nvPr/>
          </p:nvSpPr>
          <p:spPr>
            <a:xfrm>
              <a:off x="4468700" y="366695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7"/>
            <p:cNvSpPr/>
            <p:nvPr/>
          </p:nvSpPr>
          <p:spPr>
            <a:xfrm>
              <a:off x="4717850" y="3666950"/>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7"/>
            <p:cNvSpPr/>
            <p:nvPr/>
          </p:nvSpPr>
          <p:spPr>
            <a:xfrm>
              <a:off x="4967275" y="366695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7"/>
            <p:cNvSpPr/>
            <p:nvPr/>
          </p:nvSpPr>
          <p:spPr>
            <a:xfrm>
              <a:off x="5216425" y="3666950"/>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7"/>
            <p:cNvSpPr/>
            <p:nvPr/>
          </p:nvSpPr>
          <p:spPr>
            <a:xfrm>
              <a:off x="5465850" y="3666950"/>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7"/>
            <p:cNvSpPr/>
            <p:nvPr/>
          </p:nvSpPr>
          <p:spPr>
            <a:xfrm>
              <a:off x="4468700" y="3890200"/>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7"/>
            <p:cNvSpPr/>
            <p:nvPr/>
          </p:nvSpPr>
          <p:spPr>
            <a:xfrm>
              <a:off x="4717850" y="3890200"/>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7"/>
            <p:cNvSpPr/>
            <p:nvPr/>
          </p:nvSpPr>
          <p:spPr>
            <a:xfrm>
              <a:off x="4967275" y="3890200"/>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7"/>
            <p:cNvSpPr/>
            <p:nvPr/>
          </p:nvSpPr>
          <p:spPr>
            <a:xfrm>
              <a:off x="5216425" y="3890200"/>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7"/>
            <p:cNvSpPr/>
            <p:nvPr/>
          </p:nvSpPr>
          <p:spPr>
            <a:xfrm>
              <a:off x="5465850" y="3890200"/>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7"/>
            <p:cNvSpPr/>
            <p:nvPr/>
          </p:nvSpPr>
          <p:spPr>
            <a:xfrm>
              <a:off x="4468700" y="4113425"/>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7"/>
            <p:cNvSpPr/>
            <p:nvPr/>
          </p:nvSpPr>
          <p:spPr>
            <a:xfrm>
              <a:off x="4717850" y="4113425"/>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7"/>
            <p:cNvSpPr/>
            <p:nvPr/>
          </p:nvSpPr>
          <p:spPr>
            <a:xfrm>
              <a:off x="4967275" y="4113425"/>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7"/>
            <p:cNvSpPr/>
            <p:nvPr/>
          </p:nvSpPr>
          <p:spPr>
            <a:xfrm>
              <a:off x="5216425" y="4113425"/>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7"/>
            <p:cNvSpPr/>
            <p:nvPr/>
          </p:nvSpPr>
          <p:spPr>
            <a:xfrm>
              <a:off x="5465850" y="4113425"/>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7"/>
            <p:cNvSpPr/>
            <p:nvPr/>
          </p:nvSpPr>
          <p:spPr>
            <a:xfrm>
              <a:off x="4468700" y="433667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7"/>
            <p:cNvSpPr/>
            <p:nvPr/>
          </p:nvSpPr>
          <p:spPr>
            <a:xfrm>
              <a:off x="4717850" y="4336675"/>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7"/>
            <p:cNvSpPr/>
            <p:nvPr/>
          </p:nvSpPr>
          <p:spPr>
            <a:xfrm>
              <a:off x="4967275" y="433667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7"/>
            <p:cNvSpPr/>
            <p:nvPr/>
          </p:nvSpPr>
          <p:spPr>
            <a:xfrm>
              <a:off x="5216425" y="4336675"/>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7"/>
            <p:cNvSpPr/>
            <p:nvPr/>
          </p:nvSpPr>
          <p:spPr>
            <a:xfrm>
              <a:off x="5465850" y="4336675"/>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7"/>
            <p:cNvSpPr/>
            <p:nvPr/>
          </p:nvSpPr>
          <p:spPr>
            <a:xfrm>
              <a:off x="4468700" y="455992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7"/>
            <p:cNvSpPr/>
            <p:nvPr/>
          </p:nvSpPr>
          <p:spPr>
            <a:xfrm>
              <a:off x="4717850" y="4559925"/>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7"/>
            <p:cNvSpPr/>
            <p:nvPr/>
          </p:nvSpPr>
          <p:spPr>
            <a:xfrm>
              <a:off x="4967275" y="455992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7"/>
            <p:cNvSpPr/>
            <p:nvPr/>
          </p:nvSpPr>
          <p:spPr>
            <a:xfrm>
              <a:off x="5216425" y="4559925"/>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7"/>
            <p:cNvSpPr/>
            <p:nvPr/>
          </p:nvSpPr>
          <p:spPr>
            <a:xfrm>
              <a:off x="5465850" y="4559925"/>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7"/>
            <p:cNvSpPr/>
            <p:nvPr/>
          </p:nvSpPr>
          <p:spPr>
            <a:xfrm>
              <a:off x="4468700" y="478315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7"/>
            <p:cNvSpPr/>
            <p:nvPr/>
          </p:nvSpPr>
          <p:spPr>
            <a:xfrm>
              <a:off x="4717850" y="4783150"/>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7"/>
            <p:cNvSpPr/>
            <p:nvPr/>
          </p:nvSpPr>
          <p:spPr>
            <a:xfrm>
              <a:off x="4967275" y="478315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7"/>
            <p:cNvSpPr/>
            <p:nvPr/>
          </p:nvSpPr>
          <p:spPr>
            <a:xfrm>
              <a:off x="5216425" y="4783150"/>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7"/>
            <p:cNvSpPr/>
            <p:nvPr/>
          </p:nvSpPr>
          <p:spPr>
            <a:xfrm>
              <a:off x="5465850" y="4783150"/>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7"/>
            <p:cNvSpPr/>
            <p:nvPr/>
          </p:nvSpPr>
          <p:spPr>
            <a:xfrm>
              <a:off x="4468700" y="500640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7"/>
            <p:cNvSpPr/>
            <p:nvPr/>
          </p:nvSpPr>
          <p:spPr>
            <a:xfrm>
              <a:off x="4717850" y="5006400"/>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7"/>
            <p:cNvSpPr/>
            <p:nvPr/>
          </p:nvSpPr>
          <p:spPr>
            <a:xfrm>
              <a:off x="4967275" y="500640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7"/>
            <p:cNvSpPr/>
            <p:nvPr/>
          </p:nvSpPr>
          <p:spPr>
            <a:xfrm>
              <a:off x="5216425" y="5006400"/>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7"/>
            <p:cNvSpPr/>
            <p:nvPr/>
          </p:nvSpPr>
          <p:spPr>
            <a:xfrm>
              <a:off x="5465850" y="5006400"/>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37"/>
          <p:cNvGrpSpPr/>
          <p:nvPr/>
        </p:nvGrpSpPr>
        <p:grpSpPr>
          <a:xfrm>
            <a:off x="501947" y="2911428"/>
            <a:ext cx="436705" cy="478622"/>
            <a:chOff x="6072409" y="4521978"/>
            <a:chExt cx="436705" cy="478622"/>
          </a:xfrm>
        </p:grpSpPr>
        <p:sp>
          <p:nvSpPr>
            <p:cNvPr id="1467" name="Google Shape;1467;p37"/>
            <p:cNvSpPr/>
            <p:nvPr/>
          </p:nvSpPr>
          <p:spPr>
            <a:xfrm rot="5400000">
              <a:off x="6433818" y="4521857"/>
              <a:ext cx="75175" cy="75417"/>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7"/>
            <p:cNvSpPr/>
            <p:nvPr/>
          </p:nvSpPr>
          <p:spPr>
            <a:xfrm rot="5400000">
              <a:off x="6433707" y="4723580"/>
              <a:ext cx="75397" cy="75417"/>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7"/>
            <p:cNvSpPr/>
            <p:nvPr/>
          </p:nvSpPr>
          <p:spPr>
            <a:xfrm rot="5400000">
              <a:off x="6433818" y="4925304"/>
              <a:ext cx="75175" cy="75417"/>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7"/>
            <p:cNvSpPr/>
            <p:nvPr/>
          </p:nvSpPr>
          <p:spPr>
            <a:xfrm rot="5400000">
              <a:off x="6253174" y="4521867"/>
              <a:ext cx="75175" cy="75397"/>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7"/>
            <p:cNvSpPr/>
            <p:nvPr/>
          </p:nvSpPr>
          <p:spPr>
            <a:xfrm rot="5400000">
              <a:off x="6253063" y="4723591"/>
              <a:ext cx="75397" cy="75397"/>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7"/>
            <p:cNvSpPr/>
            <p:nvPr/>
          </p:nvSpPr>
          <p:spPr>
            <a:xfrm rot="5400000">
              <a:off x="6253174" y="4925314"/>
              <a:ext cx="75175" cy="75397"/>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7"/>
            <p:cNvSpPr/>
            <p:nvPr/>
          </p:nvSpPr>
          <p:spPr>
            <a:xfrm rot="5400000">
              <a:off x="6072531" y="4521857"/>
              <a:ext cx="75175" cy="75417"/>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7"/>
            <p:cNvSpPr/>
            <p:nvPr/>
          </p:nvSpPr>
          <p:spPr>
            <a:xfrm rot="5400000">
              <a:off x="6072419" y="4723580"/>
              <a:ext cx="75397" cy="75417"/>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7"/>
            <p:cNvSpPr/>
            <p:nvPr/>
          </p:nvSpPr>
          <p:spPr>
            <a:xfrm rot="5400000">
              <a:off x="6072531" y="4925304"/>
              <a:ext cx="75175" cy="75417"/>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p43"/>
          <p:cNvSpPr txBox="1">
            <a:spLocks noGrp="1"/>
          </p:cNvSpPr>
          <p:nvPr>
            <p:ph type="body" idx="1"/>
          </p:nvPr>
        </p:nvSpPr>
        <p:spPr>
          <a:xfrm>
            <a:off x="713100" y="1851892"/>
            <a:ext cx="7717800" cy="2244620"/>
          </a:xfrm>
          <a:prstGeom prst="rect">
            <a:avLst/>
          </a:prstGeom>
        </p:spPr>
        <p:txBody>
          <a:bodyPr spcFirstLastPara="1" wrap="square" lIns="91425" tIns="91425" rIns="91425" bIns="91425" anchor="t" anchorCtr="0">
            <a:noAutofit/>
          </a:bodyPr>
          <a:lstStyle/>
          <a:p>
            <a:pPr marL="0" marR="0" algn="just">
              <a:lnSpc>
                <a:spcPct val="150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Stresul</a:t>
            </a:r>
            <a:r>
              <a:rPr lang="en-US" sz="1800" dirty="0">
                <a:effectLst/>
                <a:latin typeface="Calibri" panose="020F0502020204030204" pitchFamily="34" charset="0"/>
                <a:ea typeface="Calibri" panose="020F0502020204030204" pitchFamily="34" charset="0"/>
                <a:cs typeface="Times New Roman" panose="02020603050405020304" pitchFamily="18" charset="0"/>
              </a:rPr>
              <a:t> la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locul</a:t>
            </a:r>
            <a:r>
              <a:rPr lang="en-US" sz="1800" dirty="0">
                <a:effectLst/>
                <a:latin typeface="Calibri" panose="020F0502020204030204" pitchFamily="34" charset="0"/>
                <a:ea typeface="Calibri" panose="020F0502020204030204" pitchFamily="34" charset="0"/>
                <a:cs typeface="Times New Roman" panose="02020603050405020304" pitchFamily="18" charset="0"/>
              </a:rPr>
              <a:t> de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muncă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poate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cauza</a:t>
            </a:r>
            <a:r>
              <a:rPr lang="en-US" sz="1800" dirty="0">
                <a:effectLst/>
                <a:latin typeface="Calibri" panose="020F0502020204030204" pitchFamily="34" charset="0"/>
                <a:ea typeface="Calibri" panose="020F0502020204030204" pitchFamily="34" charset="0"/>
                <a:cs typeface="Times New Roman" panose="02020603050405020304" pitchFamily="18" charset="0"/>
              </a:rPr>
              <a:t> un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comportament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neobișnuit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și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disfuncțional</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și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poate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contribui</a:t>
            </a:r>
            <a:r>
              <a:rPr lang="en-US" sz="1800" dirty="0">
                <a:effectLst/>
                <a:latin typeface="Calibri" panose="020F0502020204030204" pitchFamily="34" charset="0"/>
                <a:ea typeface="Calibri" panose="020F0502020204030204" pitchFamily="34" charset="0"/>
                <a:cs typeface="Times New Roman" panose="02020603050405020304" pitchFamily="18" charset="0"/>
              </a:rPr>
              <a:t> la un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declin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în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sanatatea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fizică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și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mentală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În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unele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cazuri</a:t>
            </a:r>
            <a:r>
              <a:rPr lang="en-US" sz="1800" dirty="0">
                <a:effectLst/>
                <a:latin typeface="Calibri" panose="020F0502020204030204" pitchFamily="34" charset="0"/>
                <a:ea typeface="Calibri" panose="020F0502020204030204" pitchFamily="34" charset="0"/>
                <a:cs typeface="Times New Roman" panose="02020603050405020304" pitchFamily="18" charset="0"/>
              </a:rPr>
              <a:t> extreme,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stresul</a:t>
            </a:r>
            <a:r>
              <a:rPr lang="en-US" sz="1800" dirty="0">
                <a:effectLst/>
                <a:latin typeface="Calibri" panose="020F0502020204030204" pitchFamily="34" charset="0"/>
                <a:ea typeface="Calibri" panose="020F0502020204030204" pitchFamily="34" charset="0"/>
                <a:cs typeface="Times New Roman" panose="02020603050405020304" pitchFamily="18" charset="0"/>
              </a:rPr>
              <a:t> pe termen lung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evenimentele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traumatizante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ce</a:t>
            </a:r>
            <a:r>
              <a:rPr lang="en-US" sz="1800" dirty="0">
                <a:effectLst/>
                <a:latin typeface="Calibri" panose="020F0502020204030204" pitchFamily="34" charset="0"/>
                <a:ea typeface="Calibri" panose="020F0502020204030204" pitchFamily="34" charset="0"/>
                <a:cs typeface="Times New Roman" panose="02020603050405020304" pitchFamily="18" charset="0"/>
              </a:rPr>
              <a:t> s-au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întâmplat</a:t>
            </a:r>
            <a:r>
              <a:rPr lang="en-US" sz="1800" dirty="0">
                <a:effectLst/>
                <a:latin typeface="Calibri" panose="020F0502020204030204" pitchFamily="34" charset="0"/>
                <a:ea typeface="Calibri" panose="020F0502020204030204" pitchFamily="34" charset="0"/>
                <a:cs typeface="Times New Roman" panose="02020603050405020304" pitchFamily="18" charset="0"/>
              </a:rPr>
              <a:t> la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serviciu</a:t>
            </a:r>
            <a:r>
              <a:rPr lang="en-US" sz="1800" dirty="0">
                <a:effectLst/>
                <a:latin typeface="Calibri" panose="020F0502020204030204" pitchFamily="34" charset="0"/>
                <a:ea typeface="Calibri" panose="020F0502020204030204" pitchFamily="34" charset="0"/>
                <a:cs typeface="Times New Roman" panose="02020603050405020304" pitchFamily="18" charset="0"/>
              </a:rPr>
              <a:t>, pot duce la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probleme</a:t>
            </a:r>
            <a:r>
              <a:rPr lang="en-US" sz="1800" dirty="0">
                <a:effectLst/>
                <a:latin typeface="Calibri" panose="020F0502020204030204" pitchFamily="34" charset="0"/>
                <a:ea typeface="Calibri" panose="020F0502020204030204" pitchFamily="34" charset="0"/>
                <a:cs typeface="Times New Roman" panose="02020603050405020304" pitchFamily="18" charset="0"/>
              </a:rPr>
              <a:t> de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natură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psihologică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și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psihiatrică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rezultă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în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absența</a:t>
            </a:r>
            <a:r>
              <a:rPr lang="en-US" sz="1800" dirty="0">
                <a:effectLst/>
                <a:latin typeface="Calibri" panose="020F0502020204030204" pitchFamily="34" charset="0"/>
                <a:ea typeface="Calibri" panose="020F0502020204030204" pitchFamily="34" charset="0"/>
                <a:cs typeface="Times New Roman" panose="02020603050405020304" pitchFamily="18" charset="0"/>
              </a:rPr>
              <a:t> de la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muncă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și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în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incapacitatea</a:t>
            </a:r>
            <a:r>
              <a:rPr lang="en-US" sz="1800" dirty="0">
                <a:effectLst/>
                <a:latin typeface="Calibri" panose="020F0502020204030204" pitchFamily="34" charset="0"/>
                <a:ea typeface="Calibri" panose="020F0502020204030204" pitchFamily="34" charset="0"/>
                <a:cs typeface="Times New Roman" panose="02020603050405020304" pitchFamily="18" charset="0"/>
              </a:rPr>
              <a:t> de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lucra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lvl="0" indent="0" algn="l" rtl="0">
              <a:spcBef>
                <a:spcPts val="600"/>
              </a:spcBef>
              <a:spcAft>
                <a:spcPts val="0"/>
              </a:spcAft>
              <a:buNone/>
            </a:pPr>
            <a:endParaRPr dirty="0">
              <a:solidFill>
                <a:schemeClr val="accent6"/>
              </a:solidFill>
            </a:endParaRPr>
          </a:p>
        </p:txBody>
      </p:sp>
      <p:sp>
        <p:nvSpPr>
          <p:cNvPr id="1714" name="Google Shape;1714;p43"/>
          <p:cNvSpPr txBox="1">
            <a:spLocks noGrp="1"/>
          </p:cNvSpPr>
          <p:nvPr>
            <p:ph type="title"/>
          </p:nvPr>
        </p:nvSpPr>
        <p:spPr>
          <a:xfrm>
            <a:off x="245331" y="794090"/>
            <a:ext cx="8653338" cy="6201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2400" dirty="0"/>
              <a:t>EFECTELE STRESULUI LA SERVICIU ASUPRA INDIVIDULUI</a:t>
            </a:r>
            <a:endParaRPr sz="2400" dirty="0"/>
          </a:p>
        </p:txBody>
      </p:sp>
    </p:spTree>
    <p:extLst>
      <p:ext uri="{BB962C8B-B14F-4D97-AF65-F5344CB8AC3E}">
        <p14:creationId xmlns:p14="http://schemas.microsoft.com/office/powerpoint/2010/main" val="49569614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p43"/>
          <p:cNvSpPr txBox="1">
            <a:spLocks noGrp="1"/>
          </p:cNvSpPr>
          <p:nvPr>
            <p:ph type="body" idx="1"/>
          </p:nvPr>
        </p:nvSpPr>
        <p:spPr>
          <a:xfrm>
            <a:off x="713100" y="1949428"/>
            <a:ext cx="7717800" cy="2244620"/>
          </a:xfrm>
          <a:prstGeom prst="rect">
            <a:avLst/>
          </a:prstGeom>
        </p:spPr>
        <p:txBody>
          <a:bodyPr spcFirstLastPara="1" wrap="square" lIns="91425" tIns="91425" rIns="91425" bIns="91425" anchor="t" anchorCtr="0">
            <a:noAutofit/>
          </a:bodyPr>
          <a:lstStyle/>
          <a:p>
            <a:pPr marL="285750" indent="-285750">
              <a:spcBef>
                <a:spcPts val="600"/>
              </a:spcBef>
            </a:pPr>
            <a:r>
              <a:rPr lang="ro-RO" sz="2000" dirty="0">
                <a:solidFill>
                  <a:schemeClr val="accent6"/>
                </a:solidFill>
              </a:rPr>
              <a:t>Dedicare scăzută,</a:t>
            </a:r>
          </a:p>
          <a:p>
            <a:pPr marL="285750" indent="-285750">
              <a:spcBef>
                <a:spcPts val="600"/>
              </a:spcBef>
            </a:pPr>
            <a:r>
              <a:rPr lang="ro-RO" sz="2000" dirty="0">
                <a:solidFill>
                  <a:schemeClr val="accent6"/>
                </a:solidFill>
              </a:rPr>
              <a:t>Productivitatea și performanță în scădere.</a:t>
            </a:r>
          </a:p>
          <a:p>
            <a:pPr marL="285750" indent="-285750">
              <a:spcBef>
                <a:spcPts val="600"/>
              </a:spcBef>
            </a:pPr>
            <a:r>
              <a:rPr lang="ro-RO" sz="2000" dirty="0">
                <a:solidFill>
                  <a:schemeClr val="accent6"/>
                </a:solidFill>
              </a:rPr>
              <a:t>Costuri din ce în ce mai ridicate.</a:t>
            </a:r>
          </a:p>
          <a:p>
            <a:pPr marL="285750" indent="-285750">
              <a:spcBef>
                <a:spcPts val="600"/>
              </a:spcBef>
            </a:pPr>
            <a:r>
              <a:rPr lang="ro-RO" sz="2000" dirty="0">
                <a:solidFill>
                  <a:schemeClr val="accent6"/>
                </a:solidFill>
              </a:rPr>
              <a:t>Creșterea numărului de accidente la locul de muncă.</a:t>
            </a:r>
          </a:p>
          <a:p>
            <a:pPr marL="285750" indent="-285750">
              <a:spcBef>
                <a:spcPts val="600"/>
              </a:spcBef>
            </a:pPr>
            <a:r>
              <a:rPr lang="ro-RO" sz="2000" dirty="0">
                <a:solidFill>
                  <a:schemeClr val="accent6"/>
                </a:solidFill>
              </a:rPr>
              <a:t>Afectarea imaginii firmei.</a:t>
            </a:r>
            <a:endParaRPr sz="2000" dirty="0">
              <a:solidFill>
                <a:schemeClr val="accent6"/>
              </a:solidFill>
            </a:endParaRPr>
          </a:p>
        </p:txBody>
      </p:sp>
      <p:sp>
        <p:nvSpPr>
          <p:cNvPr id="1714" name="Google Shape;1714;p43"/>
          <p:cNvSpPr txBox="1">
            <a:spLocks noGrp="1"/>
          </p:cNvSpPr>
          <p:nvPr>
            <p:ph type="title"/>
          </p:nvPr>
        </p:nvSpPr>
        <p:spPr>
          <a:xfrm>
            <a:off x="457068" y="856342"/>
            <a:ext cx="8686932" cy="5823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2400" dirty="0"/>
              <a:t>EFECTELE STRESULUI INDIVIDUAL ASUPRA COMPANIEI</a:t>
            </a:r>
            <a:endParaRPr sz="2400" dirty="0"/>
          </a:p>
        </p:txBody>
      </p:sp>
    </p:spTree>
    <p:extLst>
      <p:ext uri="{BB962C8B-B14F-4D97-AF65-F5344CB8AC3E}">
        <p14:creationId xmlns:p14="http://schemas.microsoft.com/office/powerpoint/2010/main" val="213494333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4" name="Google Shape;1754;p45"/>
          <p:cNvSpPr txBox="1">
            <a:spLocks noGrp="1"/>
          </p:cNvSpPr>
          <p:nvPr>
            <p:ph type="subTitle" idx="3"/>
          </p:nvPr>
        </p:nvSpPr>
        <p:spPr>
          <a:xfrm>
            <a:off x="5488625" y="312418"/>
            <a:ext cx="2530200" cy="1096037"/>
          </a:xfrm>
          <a:prstGeom prst="rect">
            <a:avLst/>
          </a:prstGeom>
        </p:spPr>
        <p:txBody>
          <a:bodyPr spcFirstLastPara="1" wrap="square" lIns="91425" tIns="91425" rIns="91425" bIns="91425" anchor="b" anchorCtr="0">
            <a:noAutofit/>
          </a:bodyPr>
          <a:lstStyle/>
          <a:p>
            <a:pPr marL="0" indent="0"/>
            <a:r>
              <a:rPr lang="ro-RO" dirty="0">
                <a:solidFill>
                  <a:schemeClr val="accent6"/>
                </a:solidFill>
              </a:rPr>
              <a:t>Îmbunătățește-ți stilul deviață</a:t>
            </a:r>
          </a:p>
          <a:p>
            <a:pPr marL="0" lvl="0" indent="0" algn="l" rtl="0">
              <a:spcBef>
                <a:spcPts val="0"/>
              </a:spcBef>
              <a:spcAft>
                <a:spcPts val="0"/>
              </a:spcAft>
              <a:buNone/>
            </a:pPr>
            <a:endParaRPr dirty="0"/>
          </a:p>
        </p:txBody>
      </p:sp>
      <p:sp>
        <p:nvSpPr>
          <p:cNvPr id="1756" name="Google Shape;1756;p45"/>
          <p:cNvSpPr txBox="1">
            <a:spLocks noGrp="1"/>
          </p:cNvSpPr>
          <p:nvPr>
            <p:ph type="title"/>
          </p:nvPr>
        </p:nvSpPr>
        <p:spPr>
          <a:xfrm>
            <a:off x="720300" y="1944000"/>
            <a:ext cx="2339100" cy="12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dirty="0"/>
              <a:t>MĂSURI ASUPRA STRESULUI</a:t>
            </a:r>
            <a:endParaRPr dirty="0"/>
          </a:p>
        </p:txBody>
      </p:sp>
      <p:sp>
        <p:nvSpPr>
          <p:cNvPr id="1757" name="Google Shape;1757;p45"/>
          <p:cNvSpPr txBox="1">
            <a:spLocks noGrp="1"/>
          </p:cNvSpPr>
          <p:nvPr>
            <p:ph type="subTitle" idx="5"/>
          </p:nvPr>
        </p:nvSpPr>
        <p:spPr>
          <a:xfrm>
            <a:off x="5488625" y="2968221"/>
            <a:ext cx="3313184" cy="7075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o-RO" dirty="0"/>
              <a:t>Îmbunătățește-ți inteligența emoțională</a:t>
            </a:r>
            <a:endParaRPr dirty="0"/>
          </a:p>
        </p:txBody>
      </p:sp>
      <p:sp>
        <p:nvSpPr>
          <p:cNvPr id="1759" name="Google Shape;1759;p45"/>
          <p:cNvSpPr/>
          <p:nvPr/>
        </p:nvSpPr>
        <p:spPr>
          <a:xfrm>
            <a:off x="4674975" y="424349"/>
            <a:ext cx="592800" cy="592800"/>
          </a:xfrm>
          <a:prstGeom prst="rect">
            <a:avLst/>
          </a:prstGeom>
          <a:solidFill>
            <a:schemeClr val="accent3"/>
          </a:solidFill>
          <a:ln>
            <a:noFill/>
          </a:ln>
          <a:effectLst>
            <a:outerShdw dist="152400" dir="27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5"/>
          <p:cNvSpPr/>
          <p:nvPr/>
        </p:nvSpPr>
        <p:spPr>
          <a:xfrm>
            <a:off x="4674975" y="1732762"/>
            <a:ext cx="592800" cy="592800"/>
          </a:xfrm>
          <a:prstGeom prst="rect">
            <a:avLst/>
          </a:prstGeom>
          <a:solidFill>
            <a:schemeClr val="accent3"/>
          </a:solidFill>
          <a:ln>
            <a:noFill/>
          </a:ln>
          <a:effectLst>
            <a:outerShdw dist="152400" dir="27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5"/>
          <p:cNvSpPr/>
          <p:nvPr/>
        </p:nvSpPr>
        <p:spPr>
          <a:xfrm>
            <a:off x="4674975" y="2968221"/>
            <a:ext cx="592800" cy="592800"/>
          </a:xfrm>
          <a:prstGeom prst="rect">
            <a:avLst/>
          </a:prstGeom>
          <a:solidFill>
            <a:schemeClr val="accent3"/>
          </a:solidFill>
          <a:ln>
            <a:noFill/>
          </a:ln>
          <a:effectLst>
            <a:outerShdw dist="152400" dir="27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45"/>
          <p:cNvGrpSpPr/>
          <p:nvPr/>
        </p:nvGrpSpPr>
        <p:grpSpPr>
          <a:xfrm>
            <a:off x="4802737" y="3078421"/>
            <a:ext cx="337275" cy="372400"/>
            <a:chOff x="2012150" y="1340775"/>
            <a:chExt cx="337275" cy="372400"/>
          </a:xfrm>
        </p:grpSpPr>
        <p:sp>
          <p:nvSpPr>
            <p:cNvPr id="1763" name="Google Shape;1763;p45"/>
            <p:cNvSpPr/>
            <p:nvPr/>
          </p:nvSpPr>
          <p:spPr>
            <a:xfrm>
              <a:off x="2071675" y="1526500"/>
              <a:ext cx="14900" cy="14925"/>
            </a:xfrm>
            <a:custGeom>
              <a:avLst/>
              <a:gdLst/>
              <a:ahLst/>
              <a:cxnLst/>
              <a:rect l="l" t="t" r="r" b="b"/>
              <a:pathLst>
                <a:path w="596" h="597" extrusionOk="0">
                  <a:moveTo>
                    <a:pt x="298" y="1"/>
                  </a:moveTo>
                  <a:cubicBezTo>
                    <a:pt x="131" y="1"/>
                    <a:pt x="1" y="132"/>
                    <a:pt x="1" y="298"/>
                  </a:cubicBezTo>
                  <a:cubicBezTo>
                    <a:pt x="1" y="465"/>
                    <a:pt x="131" y="596"/>
                    <a:pt x="298" y="596"/>
                  </a:cubicBezTo>
                  <a:cubicBezTo>
                    <a:pt x="465" y="596"/>
                    <a:pt x="596" y="465"/>
                    <a:pt x="596" y="298"/>
                  </a:cubicBezTo>
                  <a:cubicBezTo>
                    <a:pt x="596" y="132"/>
                    <a:pt x="465" y="1"/>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5"/>
            <p:cNvSpPr/>
            <p:nvPr/>
          </p:nvSpPr>
          <p:spPr>
            <a:xfrm>
              <a:off x="2234200" y="1632175"/>
              <a:ext cx="14900" cy="14900"/>
            </a:xfrm>
            <a:custGeom>
              <a:avLst/>
              <a:gdLst/>
              <a:ahLst/>
              <a:cxnLst/>
              <a:rect l="l" t="t" r="r" b="b"/>
              <a:pathLst>
                <a:path w="596" h="596" extrusionOk="0">
                  <a:moveTo>
                    <a:pt x="298" y="1"/>
                  </a:moveTo>
                  <a:cubicBezTo>
                    <a:pt x="143" y="1"/>
                    <a:pt x="0" y="131"/>
                    <a:pt x="0" y="298"/>
                  </a:cubicBezTo>
                  <a:cubicBezTo>
                    <a:pt x="0" y="465"/>
                    <a:pt x="143" y="596"/>
                    <a:pt x="298" y="596"/>
                  </a:cubicBezTo>
                  <a:cubicBezTo>
                    <a:pt x="465" y="596"/>
                    <a:pt x="596" y="465"/>
                    <a:pt x="596" y="298"/>
                  </a:cubicBezTo>
                  <a:cubicBezTo>
                    <a:pt x="596" y="131"/>
                    <a:pt x="465" y="1"/>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5"/>
            <p:cNvSpPr/>
            <p:nvPr/>
          </p:nvSpPr>
          <p:spPr>
            <a:xfrm>
              <a:off x="2066025" y="1493775"/>
              <a:ext cx="40800" cy="22050"/>
            </a:xfrm>
            <a:custGeom>
              <a:avLst/>
              <a:gdLst/>
              <a:ahLst/>
              <a:cxnLst/>
              <a:rect l="l" t="t" r="r" b="b"/>
              <a:pathLst>
                <a:path w="1632" h="882" extrusionOk="0">
                  <a:moveTo>
                    <a:pt x="298" y="0"/>
                  </a:moveTo>
                  <a:cubicBezTo>
                    <a:pt x="143" y="0"/>
                    <a:pt x="0" y="131"/>
                    <a:pt x="0" y="298"/>
                  </a:cubicBezTo>
                  <a:cubicBezTo>
                    <a:pt x="0" y="464"/>
                    <a:pt x="143" y="595"/>
                    <a:pt x="298" y="595"/>
                  </a:cubicBezTo>
                  <a:cubicBezTo>
                    <a:pt x="405" y="595"/>
                    <a:pt x="560" y="655"/>
                    <a:pt x="703" y="715"/>
                  </a:cubicBezTo>
                  <a:cubicBezTo>
                    <a:pt x="881" y="786"/>
                    <a:pt x="1108" y="881"/>
                    <a:pt x="1334" y="881"/>
                  </a:cubicBezTo>
                  <a:cubicBezTo>
                    <a:pt x="1489" y="857"/>
                    <a:pt x="1631" y="738"/>
                    <a:pt x="1631" y="584"/>
                  </a:cubicBezTo>
                  <a:cubicBezTo>
                    <a:pt x="1631" y="417"/>
                    <a:pt x="1489" y="286"/>
                    <a:pt x="1334" y="286"/>
                  </a:cubicBezTo>
                  <a:cubicBezTo>
                    <a:pt x="1227" y="286"/>
                    <a:pt x="1072" y="226"/>
                    <a:pt x="929" y="167"/>
                  </a:cubicBezTo>
                  <a:cubicBezTo>
                    <a:pt x="750" y="83"/>
                    <a:pt x="524" y="0"/>
                    <a:pt x="2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5"/>
            <p:cNvSpPr/>
            <p:nvPr/>
          </p:nvSpPr>
          <p:spPr>
            <a:xfrm>
              <a:off x="2012150" y="1340775"/>
              <a:ext cx="337275" cy="372400"/>
            </a:xfrm>
            <a:custGeom>
              <a:avLst/>
              <a:gdLst/>
              <a:ahLst/>
              <a:cxnLst/>
              <a:rect l="l" t="t" r="r" b="b"/>
              <a:pathLst>
                <a:path w="13491" h="14896" extrusionOk="0">
                  <a:moveTo>
                    <a:pt x="9689" y="560"/>
                  </a:moveTo>
                  <a:cubicBezTo>
                    <a:pt x="9835" y="560"/>
                    <a:pt x="9984" y="572"/>
                    <a:pt x="10132" y="596"/>
                  </a:cubicBezTo>
                  <a:lnTo>
                    <a:pt x="10132" y="953"/>
                  </a:lnTo>
                  <a:cubicBezTo>
                    <a:pt x="10132" y="1084"/>
                    <a:pt x="10228" y="1203"/>
                    <a:pt x="10359" y="1239"/>
                  </a:cubicBezTo>
                  <a:cubicBezTo>
                    <a:pt x="10597" y="1298"/>
                    <a:pt x="10823" y="1381"/>
                    <a:pt x="11025" y="1524"/>
                  </a:cubicBezTo>
                  <a:cubicBezTo>
                    <a:pt x="11070" y="1551"/>
                    <a:pt x="11117" y="1563"/>
                    <a:pt x="11164" y="1563"/>
                  </a:cubicBezTo>
                  <a:cubicBezTo>
                    <a:pt x="11244" y="1563"/>
                    <a:pt x="11323" y="1529"/>
                    <a:pt x="11383" y="1477"/>
                  </a:cubicBezTo>
                  <a:lnTo>
                    <a:pt x="11645" y="1227"/>
                  </a:lnTo>
                  <a:cubicBezTo>
                    <a:pt x="11883" y="1393"/>
                    <a:pt x="12085" y="1608"/>
                    <a:pt x="12264" y="1846"/>
                  </a:cubicBezTo>
                  <a:lnTo>
                    <a:pt x="12014" y="2096"/>
                  </a:lnTo>
                  <a:cubicBezTo>
                    <a:pt x="11918" y="2191"/>
                    <a:pt x="11895" y="2334"/>
                    <a:pt x="11966" y="2453"/>
                  </a:cubicBezTo>
                  <a:cubicBezTo>
                    <a:pt x="12085" y="2667"/>
                    <a:pt x="12192" y="2882"/>
                    <a:pt x="12252" y="3120"/>
                  </a:cubicBezTo>
                  <a:cubicBezTo>
                    <a:pt x="12276" y="3263"/>
                    <a:pt x="12395" y="3346"/>
                    <a:pt x="12538" y="3346"/>
                  </a:cubicBezTo>
                  <a:lnTo>
                    <a:pt x="12895" y="3346"/>
                  </a:lnTo>
                  <a:cubicBezTo>
                    <a:pt x="12907" y="3501"/>
                    <a:pt x="12919" y="3644"/>
                    <a:pt x="12919" y="3775"/>
                  </a:cubicBezTo>
                  <a:cubicBezTo>
                    <a:pt x="12919" y="3917"/>
                    <a:pt x="12907" y="4072"/>
                    <a:pt x="12895" y="4215"/>
                  </a:cubicBezTo>
                  <a:lnTo>
                    <a:pt x="12538" y="4215"/>
                  </a:lnTo>
                  <a:cubicBezTo>
                    <a:pt x="12395" y="4215"/>
                    <a:pt x="12276" y="4298"/>
                    <a:pt x="12252" y="4441"/>
                  </a:cubicBezTo>
                  <a:cubicBezTo>
                    <a:pt x="12192" y="4679"/>
                    <a:pt x="12097" y="4894"/>
                    <a:pt x="11966" y="5108"/>
                  </a:cubicBezTo>
                  <a:cubicBezTo>
                    <a:pt x="11895" y="5227"/>
                    <a:pt x="11918" y="5358"/>
                    <a:pt x="12014" y="5465"/>
                  </a:cubicBezTo>
                  <a:lnTo>
                    <a:pt x="12264" y="5715"/>
                  </a:lnTo>
                  <a:cubicBezTo>
                    <a:pt x="12085" y="5953"/>
                    <a:pt x="11883" y="6168"/>
                    <a:pt x="11645" y="6334"/>
                  </a:cubicBezTo>
                  <a:lnTo>
                    <a:pt x="11383" y="6084"/>
                  </a:lnTo>
                  <a:cubicBezTo>
                    <a:pt x="11330" y="6032"/>
                    <a:pt x="11250" y="5998"/>
                    <a:pt x="11168" y="5998"/>
                  </a:cubicBezTo>
                  <a:cubicBezTo>
                    <a:pt x="11119" y="5998"/>
                    <a:pt x="11070" y="6010"/>
                    <a:pt x="11025" y="6037"/>
                  </a:cubicBezTo>
                  <a:cubicBezTo>
                    <a:pt x="10823" y="6168"/>
                    <a:pt x="10597" y="6263"/>
                    <a:pt x="10359" y="6323"/>
                  </a:cubicBezTo>
                  <a:cubicBezTo>
                    <a:pt x="10228" y="6358"/>
                    <a:pt x="10132" y="6477"/>
                    <a:pt x="10132" y="6608"/>
                  </a:cubicBezTo>
                  <a:lnTo>
                    <a:pt x="10132" y="6965"/>
                  </a:lnTo>
                  <a:cubicBezTo>
                    <a:pt x="9996" y="6989"/>
                    <a:pt x="9853" y="7001"/>
                    <a:pt x="9707" y="7001"/>
                  </a:cubicBezTo>
                  <a:cubicBezTo>
                    <a:pt x="9561" y="7001"/>
                    <a:pt x="9412" y="6989"/>
                    <a:pt x="9263" y="6965"/>
                  </a:cubicBezTo>
                  <a:lnTo>
                    <a:pt x="9263" y="6608"/>
                  </a:lnTo>
                  <a:cubicBezTo>
                    <a:pt x="9263" y="6477"/>
                    <a:pt x="9168" y="6358"/>
                    <a:pt x="9037" y="6323"/>
                  </a:cubicBezTo>
                  <a:cubicBezTo>
                    <a:pt x="8799" y="6263"/>
                    <a:pt x="8573" y="6180"/>
                    <a:pt x="8370" y="6037"/>
                  </a:cubicBezTo>
                  <a:cubicBezTo>
                    <a:pt x="8326" y="6010"/>
                    <a:pt x="8279" y="5998"/>
                    <a:pt x="8231" y="5998"/>
                  </a:cubicBezTo>
                  <a:cubicBezTo>
                    <a:pt x="8152" y="5998"/>
                    <a:pt x="8073" y="6032"/>
                    <a:pt x="8013" y="6084"/>
                  </a:cubicBezTo>
                  <a:lnTo>
                    <a:pt x="7751" y="6334"/>
                  </a:lnTo>
                  <a:cubicBezTo>
                    <a:pt x="7513" y="6168"/>
                    <a:pt x="7311" y="5953"/>
                    <a:pt x="7132" y="5715"/>
                  </a:cubicBezTo>
                  <a:lnTo>
                    <a:pt x="7382" y="5465"/>
                  </a:lnTo>
                  <a:cubicBezTo>
                    <a:pt x="7477" y="5370"/>
                    <a:pt x="7501" y="5227"/>
                    <a:pt x="7430" y="5108"/>
                  </a:cubicBezTo>
                  <a:cubicBezTo>
                    <a:pt x="7311" y="4894"/>
                    <a:pt x="7204" y="4679"/>
                    <a:pt x="7144" y="4441"/>
                  </a:cubicBezTo>
                  <a:cubicBezTo>
                    <a:pt x="7108" y="4298"/>
                    <a:pt x="6989" y="4215"/>
                    <a:pt x="6858" y="4215"/>
                  </a:cubicBezTo>
                  <a:lnTo>
                    <a:pt x="6501" y="4215"/>
                  </a:lnTo>
                  <a:cubicBezTo>
                    <a:pt x="6489" y="4060"/>
                    <a:pt x="6477" y="3917"/>
                    <a:pt x="6477" y="3775"/>
                  </a:cubicBezTo>
                  <a:cubicBezTo>
                    <a:pt x="6477" y="3632"/>
                    <a:pt x="6489" y="3477"/>
                    <a:pt x="6501" y="3346"/>
                  </a:cubicBezTo>
                  <a:lnTo>
                    <a:pt x="6858" y="3346"/>
                  </a:lnTo>
                  <a:cubicBezTo>
                    <a:pt x="6989" y="3346"/>
                    <a:pt x="7120" y="3263"/>
                    <a:pt x="7144" y="3120"/>
                  </a:cubicBezTo>
                  <a:cubicBezTo>
                    <a:pt x="7204" y="2882"/>
                    <a:pt x="7287" y="2667"/>
                    <a:pt x="7430" y="2453"/>
                  </a:cubicBezTo>
                  <a:cubicBezTo>
                    <a:pt x="7501" y="2334"/>
                    <a:pt x="7465" y="2203"/>
                    <a:pt x="7382" y="2096"/>
                  </a:cubicBezTo>
                  <a:lnTo>
                    <a:pt x="7132" y="1846"/>
                  </a:lnTo>
                  <a:cubicBezTo>
                    <a:pt x="7311" y="1608"/>
                    <a:pt x="7513" y="1393"/>
                    <a:pt x="7751" y="1227"/>
                  </a:cubicBezTo>
                  <a:lnTo>
                    <a:pt x="8013" y="1477"/>
                  </a:lnTo>
                  <a:cubicBezTo>
                    <a:pt x="8066" y="1529"/>
                    <a:pt x="8146" y="1563"/>
                    <a:pt x="8228" y="1563"/>
                  </a:cubicBezTo>
                  <a:cubicBezTo>
                    <a:pt x="8277" y="1563"/>
                    <a:pt x="8326" y="1551"/>
                    <a:pt x="8370" y="1524"/>
                  </a:cubicBezTo>
                  <a:cubicBezTo>
                    <a:pt x="8573" y="1393"/>
                    <a:pt x="8811" y="1298"/>
                    <a:pt x="9037" y="1239"/>
                  </a:cubicBezTo>
                  <a:cubicBezTo>
                    <a:pt x="9168" y="1203"/>
                    <a:pt x="9263" y="1084"/>
                    <a:pt x="9263" y="953"/>
                  </a:cubicBezTo>
                  <a:lnTo>
                    <a:pt x="9263" y="596"/>
                  </a:lnTo>
                  <a:cubicBezTo>
                    <a:pt x="9400" y="572"/>
                    <a:pt x="9543" y="560"/>
                    <a:pt x="9689" y="560"/>
                  </a:cubicBezTo>
                  <a:close/>
                  <a:moveTo>
                    <a:pt x="9699" y="0"/>
                  </a:moveTo>
                  <a:cubicBezTo>
                    <a:pt x="9436" y="0"/>
                    <a:pt x="9174" y="24"/>
                    <a:pt x="8918" y="72"/>
                  </a:cubicBezTo>
                  <a:cubicBezTo>
                    <a:pt x="8775" y="107"/>
                    <a:pt x="8680" y="227"/>
                    <a:pt x="8680" y="358"/>
                  </a:cubicBezTo>
                  <a:lnTo>
                    <a:pt x="8680" y="750"/>
                  </a:lnTo>
                  <a:cubicBezTo>
                    <a:pt x="8537" y="786"/>
                    <a:pt x="8394" y="846"/>
                    <a:pt x="8275" y="905"/>
                  </a:cubicBezTo>
                  <a:lnTo>
                    <a:pt x="8001" y="643"/>
                  </a:lnTo>
                  <a:cubicBezTo>
                    <a:pt x="7946" y="581"/>
                    <a:pt x="7870" y="551"/>
                    <a:pt x="7793" y="551"/>
                  </a:cubicBezTo>
                  <a:cubicBezTo>
                    <a:pt x="7737" y="551"/>
                    <a:pt x="7682" y="566"/>
                    <a:pt x="7632" y="596"/>
                  </a:cubicBezTo>
                  <a:cubicBezTo>
                    <a:pt x="7192" y="881"/>
                    <a:pt x="6799" y="1262"/>
                    <a:pt x="6513" y="1715"/>
                  </a:cubicBezTo>
                  <a:cubicBezTo>
                    <a:pt x="6442" y="1834"/>
                    <a:pt x="6453" y="1977"/>
                    <a:pt x="6561" y="2084"/>
                  </a:cubicBezTo>
                  <a:lnTo>
                    <a:pt x="6596" y="2120"/>
                  </a:lnTo>
                  <a:cubicBezTo>
                    <a:pt x="6442" y="2096"/>
                    <a:pt x="6299" y="2096"/>
                    <a:pt x="6144" y="2096"/>
                  </a:cubicBezTo>
                  <a:cubicBezTo>
                    <a:pt x="4810" y="2096"/>
                    <a:pt x="3560" y="2620"/>
                    <a:pt x="2608" y="3560"/>
                  </a:cubicBezTo>
                  <a:cubicBezTo>
                    <a:pt x="1655" y="4501"/>
                    <a:pt x="1131" y="5751"/>
                    <a:pt x="1131" y="7061"/>
                  </a:cubicBezTo>
                  <a:cubicBezTo>
                    <a:pt x="1131" y="7358"/>
                    <a:pt x="858" y="7918"/>
                    <a:pt x="417" y="8549"/>
                  </a:cubicBezTo>
                  <a:cubicBezTo>
                    <a:pt x="0" y="9121"/>
                    <a:pt x="60" y="9537"/>
                    <a:pt x="179" y="9775"/>
                  </a:cubicBezTo>
                  <a:cubicBezTo>
                    <a:pt x="310" y="10037"/>
                    <a:pt x="643" y="10335"/>
                    <a:pt x="1429" y="10394"/>
                  </a:cubicBezTo>
                  <a:lnTo>
                    <a:pt x="1429" y="11668"/>
                  </a:lnTo>
                  <a:cubicBezTo>
                    <a:pt x="1429" y="12538"/>
                    <a:pt x="2143" y="13228"/>
                    <a:pt x="3001" y="13228"/>
                  </a:cubicBezTo>
                  <a:cubicBezTo>
                    <a:pt x="3763" y="13228"/>
                    <a:pt x="4179" y="13264"/>
                    <a:pt x="4358" y="13407"/>
                  </a:cubicBezTo>
                  <a:cubicBezTo>
                    <a:pt x="4537" y="13562"/>
                    <a:pt x="4584" y="13943"/>
                    <a:pt x="4632" y="14633"/>
                  </a:cubicBezTo>
                  <a:cubicBezTo>
                    <a:pt x="4644" y="14776"/>
                    <a:pt x="4763" y="14895"/>
                    <a:pt x="4929" y="14895"/>
                  </a:cubicBezTo>
                  <a:lnTo>
                    <a:pt x="9109" y="14895"/>
                  </a:lnTo>
                  <a:cubicBezTo>
                    <a:pt x="9180" y="14895"/>
                    <a:pt x="9275" y="14871"/>
                    <a:pt x="9323" y="14812"/>
                  </a:cubicBezTo>
                  <a:cubicBezTo>
                    <a:pt x="9370" y="14752"/>
                    <a:pt x="9406" y="14681"/>
                    <a:pt x="9394" y="14585"/>
                  </a:cubicBezTo>
                  <a:cubicBezTo>
                    <a:pt x="9359" y="14026"/>
                    <a:pt x="9335" y="13609"/>
                    <a:pt x="9347" y="13252"/>
                  </a:cubicBezTo>
                  <a:cubicBezTo>
                    <a:pt x="9347" y="13085"/>
                    <a:pt x="9216" y="12954"/>
                    <a:pt x="9061" y="12954"/>
                  </a:cubicBezTo>
                  <a:cubicBezTo>
                    <a:pt x="8906" y="12954"/>
                    <a:pt x="8787" y="13085"/>
                    <a:pt x="8763" y="13228"/>
                  </a:cubicBezTo>
                  <a:cubicBezTo>
                    <a:pt x="8763" y="13550"/>
                    <a:pt x="8787" y="13883"/>
                    <a:pt x="8799" y="14300"/>
                  </a:cubicBezTo>
                  <a:lnTo>
                    <a:pt x="5191" y="14300"/>
                  </a:lnTo>
                  <a:cubicBezTo>
                    <a:pt x="5156" y="13669"/>
                    <a:pt x="5060" y="13216"/>
                    <a:pt x="4739" y="12954"/>
                  </a:cubicBezTo>
                  <a:cubicBezTo>
                    <a:pt x="4382" y="12657"/>
                    <a:pt x="3846" y="12621"/>
                    <a:pt x="2989" y="12621"/>
                  </a:cubicBezTo>
                  <a:cubicBezTo>
                    <a:pt x="2441" y="12621"/>
                    <a:pt x="2001" y="12180"/>
                    <a:pt x="2001" y="11645"/>
                  </a:cubicBezTo>
                  <a:lnTo>
                    <a:pt x="2001" y="11252"/>
                  </a:lnTo>
                  <a:lnTo>
                    <a:pt x="2870" y="11252"/>
                  </a:lnTo>
                  <a:cubicBezTo>
                    <a:pt x="3036" y="11252"/>
                    <a:pt x="3167" y="11121"/>
                    <a:pt x="3167" y="10954"/>
                  </a:cubicBezTo>
                  <a:cubicBezTo>
                    <a:pt x="3167" y="10787"/>
                    <a:pt x="3036" y="10656"/>
                    <a:pt x="2870" y="10656"/>
                  </a:cubicBezTo>
                  <a:lnTo>
                    <a:pt x="2001" y="10656"/>
                  </a:lnTo>
                  <a:lnTo>
                    <a:pt x="2001" y="10073"/>
                  </a:lnTo>
                  <a:cubicBezTo>
                    <a:pt x="2001" y="9918"/>
                    <a:pt x="1858" y="9775"/>
                    <a:pt x="1703" y="9775"/>
                  </a:cubicBezTo>
                  <a:cubicBezTo>
                    <a:pt x="1167" y="9775"/>
                    <a:pt x="774" y="9656"/>
                    <a:pt x="667" y="9466"/>
                  </a:cubicBezTo>
                  <a:cubicBezTo>
                    <a:pt x="596" y="9335"/>
                    <a:pt x="667" y="9097"/>
                    <a:pt x="869" y="8823"/>
                  </a:cubicBezTo>
                  <a:cubicBezTo>
                    <a:pt x="1239" y="8311"/>
                    <a:pt x="1703" y="7561"/>
                    <a:pt x="1703" y="7001"/>
                  </a:cubicBezTo>
                  <a:cubicBezTo>
                    <a:pt x="1703" y="4584"/>
                    <a:pt x="3679" y="2620"/>
                    <a:pt x="6132" y="2620"/>
                  </a:cubicBezTo>
                  <a:cubicBezTo>
                    <a:pt x="6311" y="2620"/>
                    <a:pt x="6489" y="2632"/>
                    <a:pt x="6668" y="2655"/>
                  </a:cubicBezTo>
                  <a:cubicBezTo>
                    <a:pt x="6668" y="2667"/>
                    <a:pt x="6656" y="2679"/>
                    <a:pt x="6656" y="2715"/>
                  </a:cubicBezTo>
                  <a:lnTo>
                    <a:pt x="6263" y="2715"/>
                  </a:lnTo>
                  <a:cubicBezTo>
                    <a:pt x="6132" y="2715"/>
                    <a:pt x="6013" y="2798"/>
                    <a:pt x="5989" y="2953"/>
                  </a:cubicBezTo>
                  <a:cubicBezTo>
                    <a:pt x="5930" y="3203"/>
                    <a:pt x="5894" y="3465"/>
                    <a:pt x="5894" y="3739"/>
                  </a:cubicBezTo>
                  <a:cubicBezTo>
                    <a:pt x="5894" y="4001"/>
                    <a:pt x="5930" y="4275"/>
                    <a:pt x="5989" y="4525"/>
                  </a:cubicBezTo>
                  <a:cubicBezTo>
                    <a:pt x="6013" y="4656"/>
                    <a:pt x="6132" y="4763"/>
                    <a:pt x="6263" y="4763"/>
                  </a:cubicBezTo>
                  <a:lnTo>
                    <a:pt x="6656" y="4763"/>
                  </a:lnTo>
                  <a:cubicBezTo>
                    <a:pt x="6703" y="4894"/>
                    <a:pt x="6763" y="5049"/>
                    <a:pt x="6823" y="5168"/>
                  </a:cubicBezTo>
                  <a:lnTo>
                    <a:pt x="6549" y="5430"/>
                  </a:lnTo>
                  <a:cubicBezTo>
                    <a:pt x="6442" y="5537"/>
                    <a:pt x="6430" y="5692"/>
                    <a:pt x="6501" y="5811"/>
                  </a:cubicBezTo>
                  <a:cubicBezTo>
                    <a:pt x="6787" y="6251"/>
                    <a:pt x="7180" y="6644"/>
                    <a:pt x="7620" y="6918"/>
                  </a:cubicBezTo>
                  <a:cubicBezTo>
                    <a:pt x="7670" y="6953"/>
                    <a:pt x="7726" y="6969"/>
                    <a:pt x="7781" y="6969"/>
                  </a:cubicBezTo>
                  <a:cubicBezTo>
                    <a:pt x="7858" y="6969"/>
                    <a:pt x="7934" y="6938"/>
                    <a:pt x="7989" y="6882"/>
                  </a:cubicBezTo>
                  <a:lnTo>
                    <a:pt x="8263" y="6608"/>
                  </a:lnTo>
                  <a:cubicBezTo>
                    <a:pt x="8394" y="6668"/>
                    <a:pt x="8525" y="6727"/>
                    <a:pt x="8668" y="6775"/>
                  </a:cubicBezTo>
                  <a:lnTo>
                    <a:pt x="8668" y="7156"/>
                  </a:lnTo>
                  <a:cubicBezTo>
                    <a:pt x="8668" y="7299"/>
                    <a:pt x="8751" y="7406"/>
                    <a:pt x="8906" y="7442"/>
                  </a:cubicBezTo>
                  <a:cubicBezTo>
                    <a:pt x="9156" y="7501"/>
                    <a:pt x="9418" y="7525"/>
                    <a:pt x="9692" y="7525"/>
                  </a:cubicBezTo>
                  <a:cubicBezTo>
                    <a:pt x="9954" y="7525"/>
                    <a:pt x="10228" y="7501"/>
                    <a:pt x="10478" y="7442"/>
                  </a:cubicBezTo>
                  <a:cubicBezTo>
                    <a:pt x="10513" y="7442"/>
                    <a:pt x="10525" y="7430"/>
                    <a:pt x="10537" y="7430"/>
                  </a:cubicBezTo>
                  <a:cubicBezTo>
                    <a:pt x="10478" y="8085"/>
                    <a:pt x="10252" y="8716"/>
                    <a:pt x="9918" y="9287"/>
                  </a:cubicBezTo>
                  <a:cubicBezTo>
                    <a:pt x="9644" y="9740"/>
                    <a:pt x="9418" y="10133"/>
                    <a:pt x="9263" y="10537"/>
                  </a:cubicBezTo>
                  <a:cubicBezTo>
                    <a:pt x="9204" y="10692"/>
                    <a:pt x="9275" y="10847"/>
                    <a:pt x="9418" y="10930"/>
                  </a:cubicBezTo>
                  <a:cubicBezTo>
                    <a:pt x="9454" y="10942"/>
                    <a:pt x="9501" y="10954"/>
                    <a:pt x="9537" y="10954"/>
                  </a:cubicBezTo>
                  <a:cubicBezTo>
                    <a:pt x="9656" y="10954"/>
                    <a:pt x="9763" y="10883"/>
                    <a:pt x="9811" y="10775"/>
                  </a:cubicBezTo>
                  <a:cubicBezTo>
                    <a:pt x="9954" y="10406"/>
                    <a:pt x="10168" y="10013"/>
                    <a:pt x="10418" y="9609"/>
                  </a:cubicBezTo>
                  <a:cubicBezTo>
                    <a:pt x="10894" y="8847"/>
                    <a:pt x="11145" y="7954"/>
                    <a:pt x="11145" y="7037"/>
                  </a:cubicBezTo>
                  <a:cubicBezTo>
                    <a:pt x="11145" y="6906"/>
                    <a:pt x="11145" y="6787"/>
                    <a:pt x="11133" y="6656"/>
                  </a:cubicBezTo>
                  <a:lnTo>
                    <a:pt x="11133" y="6656"/>
                  </a:lnTo>
                  <a:lnTo>
                    <a:pt x="11383" y="6906"/>
                  </a:lnTo>
                  <a:cubicBezTo>
                    <a:pt x="11445" y="6969"/>
                    <a:pt x="11524" y="6999"/>
                    <a:pt x="11602" y="6999"/>
                  </a:cubicBezTo>
                  <a:cubicBezTo>
                    <a:pt x="11658" y="6999"/>
                    <a:pt x="11714" y="6983"/>
                    <a:pt x="11764" y="6954"/>
                  </a:cubicBezTo>
                  <a:cubicBezTo>
                    <a:pt x="12204" y="6668"/>
                    <a:pt x="12597" y="6275"/>
                    <a:pt x="12871" y="5834"/>
                  </a:cubicBezTo>
                  <a:cubicBezTo>
                    <a:pt x="12954" y="5715"/>
                    <a:pt x="12930" y="5561"/>
                    <a:pt x="12835" y="5465"/>
                  </a:cubicBezTo>
                  <a:lnTo>
                    <a:pt x="12561" y="5191"/>
                  </a:lnTo>
                  <a:cubicBezTo>
                    <a:pt x="12621" y="5060"/>
                    <a:pt x="12680" y="4930"/>
                    <a:pt x="12728" y="4787"/>
                  </a:cubicBezTo>
                  <a:lnTo>
                    <a:pt x="13109" y="4787"/>
                  </a:lnTo>
                  <a:cubicBezTo>
                    <a:pt x="13252" y="4787"/>
                    <a:pt x="13371" y="4703"/>
                    <a:pt x="13395" y="4549"/>
                  </a:cubicBezTo>
                  <a:cubicBezTo>
                    <a:pt x="13454" y="4298"/>
                    <a:pt x="13490" y="4037"/>
                    <a:pt x="13490" y="3763"/>
                  </a:cubicBezTo>
                  <a:cubicBezTo>
                    <a:pt x="13490" y="3501"/>
                    <a:pt x="13466" y="3251"/>
                    <a:pt x="13407" y="2989"/>
                  </a:cubicBezTo>
                  <a:cubicBezTo>
                    <a:pt x="13383" y="2858"/>
                    <a:pt x="13264" y="2751"/>
                    <a:pt x="13133" y="2751"/>
                  </a:cubicBezTo>
                  <a:lnTo>
                    <a:pt x="12740" y="2751"/>
                  </a:lnTo>
                  <a:cubicBezTo>
                    <a:pt x="12692" y="2620"/>
                    <a:pt x="12633" y="2477"/>
                    <a:pt x="12573" y="2358"/>
                  </a:cubicBezTo>
                  <a:lnTo>
                    <a:pt x="12847" y="2084"/>
                  </a:lnTo>
                  <a:cubicBezTo>
                    <a:pt x="12942" y="1977"/>
                    <a:pt x="12966" y="1834"/>
                    <a:pt x="12883" y="1715"/>
                  </a:cubicBezTo>
                  <a:cubicBezTo>
                    <a:pt x="12609" y="1262"/>
                    <a:pt x="12216" y="881"/>
                    <a:pt x="11776" y="596"/>
                  </a:cubicBezTo>
                  <a:cubicBezTo>
                    <a:pt x="11726" y="566"/>
                    <a:pt x="11670" y="551"/>
                    <a:pt x="11614" y="551"/>
                  </a:cubicBezTo>
                  <a:cubicBezTo>
                    <a:pt x="11536" y="551"/>
                    <a:pt x="11457" y="581"/>
                    <a:pt x="11395" y="643"/>
                  </a:cubicBezTo>
                  <a:lnTo>
                    <a:pt x="11133" y="905"/>
                  </a:lnTo>
                  <a:cubicBezTo>
                    <a:pt x="11002" y="846"/>
                    <a:pt x="10859" y="786"/>
                    <a:pt x="10728" y="750"/>
                  </a:cubicBezTo>
                  <a:lnTo>
                    <a:pt x="10728" y="358"/>
                  </a:lnTo>
                  <a:cubicBezTo>
                    <a:pt x="10728" y="227"/>
                    <a:pt x="10644" y="107"/>
                    <a:pt x="10490" y="72"/>
                  </a:cubicBezTo>
                  <a:cubicBezTo>
                    <a:pt x="10228" y="24"/>
                    <a:pt x="9963" y="0"/>
                    <a:pt x="96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5"/>
            <p:cNvSpPr/>
            <p:nvPr/>
          </p:nvSpPr>
          <p:spPr>
            <a:xfrm>
              <a:off x="2211575" y="1391675"/>
              <a:ext cx="87225" cy="87225"/>
            </a:xfrm>
            <a:custGeom>
              <a:avLst/>
              <a:gdLst/>
              <a:ahLst/>
              <a:cxnLst/>
              <a:rect l="l" t="t" r="r" b="b"/>
              <a:pathLst>
                <a:path w="3489" h="3489" extrusionOk="0">
                  <a:moveTo>
                    <a:pt x="1739" y="584"/>
                  </a:moveTo>
                  <a:cubicBezTo>
                    <a:pt x="2382" y="584"/>
                    <a:pt x="2906" y="1108"/>
                    <a:pt x="2906" y="1739"/>
                  </a:cubicBezTo>
                  <a:cubicBezTo>
                    <a:pt x="2906" y="2382"/>
                    <a:pt x="2382" y="2905"/>
                    <a:pt x="1739" y="2905"/>
                  </a:cubicBezTo>
                  <a:cubicBezTo>
                    <a:pt x="1108" y="2905"/>
                    <a:pt x="584" y="2382"/>
                    <a:pt x="584" y="1739"/>
                  </a:cubicBezTo>
                  <a:cubicBezTo>
                    <a:pt x="584" y="1108"/>
                    <a:pt x="1108" y="584"/>
                    <a:pt x="1739" y="584"/>
                  </a:cubicBezTo>
                  <a:close/>
                  <a:moveTo>
                    <a:pt x="1739" y="0"/>
                  </a:moveTo>
                  <a:cubicBezTo>
                    <a:pt x="774" y="0"/>
                    <a:pt x="0" y="798"/>
                    <a:pt x="0" y="1739"/>
                  </a:cubicBezTo>
                  <a:cubicBezTo>
                    <a:pt x="0" y="2715"/>
                    <a:pt x="786" y="3489"/>
                    <a:pt x="1739" y="3489"/>
                  </a:cubicBezTo>
                  <a:cubicBezTo>
                    <a:pt x="2715" y="3489"/>
                    <a:pt x="3489" y="2691"/>
                    <a:pt x="3489" y="1739"/>
                  </a:cubicBezTo>
                  <a:cubicBezTo>
                    <a:pt x="3477" y="774"/>
                    <a:pt x="2691" y="0"/>
                    <a:pt x="1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45"/>
          <p:cNvGrpSpPr/>
          <p:nvPr/>
        </p:nvGrpSpPr>
        <p:grpSpPr>
          <a:xfrm>
            <a:off x="4819038" y="1865542"/>
            <a:ext cx="334600" cy="372400"/>
            <a:chOff x="1435875" y="1340475"/>
            <a:chExt cx="334600" cy="372400"/>
          </a:xfrm>
        </p:grpSpPr>
        <p:sp>
          <p:nvSpPr>
            <p:cNvPr id="1769" name="Google Shape;1769;p45"/>
            <p:cNvSpPr/>
            <p:nvPr/>
          </p:nvSpPr>
          <p:spPr>
            <a:xfrm>
              <a:off x="1435875" y="1340475"/>
              <a:ext cx="334600" cy="372400"/>
            </a:xfrm>
            <a:custGeom>
              <a:avLst/>
              <a:gdLst/>
              <a:ahLst/>
              <a:cxnLst/>
              <a:rect l="l" t="t" r="r" b="b"/>
              <a:pathLst>
                <a:path w="13384" h="14896" extrusionOk="0">
                  <a:moveTo>
                    <a:pt x="2394" y="8180"/>
                  </a:moveTo>
                  <a:lnTo>
                    <a:pt x="2394" y="9561"/>
                  </a:lnTo>
                  <a:cubicBezTo>
                    <a:pt x="2394" y="9728"/>
                    <a:pt x="2525" y="9859"/>
                    <a:pt x="2692" y="9859"/>
                  </a:cubicBezTo>
                  <a:lnTo>
                    <a:pt x="4466" y="9859"/>
                  </a:lnTo>
                  <a:lnTo>
                    <a:pt x="4466" y="12002"/>
                  </a:lnTo>
                  <a:cubicBezTo>
                    <a:pt x="4466" y="12169"/>
                    <a:pt x="4597" y="12300"/>
                    <a:pt x="4763" y="12300"/>
                  </a:cubicBezTo>
                  <a:cubicBezTo>
                    <a:pt x="4930" y="12300"/>
                    <a:pt x="5061" y="12169"/>
                    <a:pt x="5061" y="12002"/>
                  </a:cubicBezTo>
                  <a:lnTo>
                    <a:pt x="5061" y="11383"/>
                  </a:lnTo>
                  <a:lnTo>
                    <a:pt x="6418" y="11383"/>
                  </a:lnTo>
                  <a:lnTo>
                    <a:pt x="6418" y="12919"/>
                  </a:lnTo>
                  <a:cubicBezTo>
                    <a:pt x="6394" y="13704"/>
                    <a:pt x="5763" y="14336"/>
                    <a:pt x="4989" y="14336"/>
                  </a:cubicBezTo>
                  <a:cubicBezTo>
                    <a:pt x="4442" y="14336"/>
                    <a:pt x="3977" y="14014"/>
                    <a:pt x="3739" y="13574"/>
                  </a:cubicBezTo>
                  <a:cubicBezTo>
                    <a:pt x="3894" y="13574"/>
                    <a:pt x="4061" y="13538"/>
                    <a:pt x="4216" y="13502"/>
                  </a:cubicBezTo>
                  <a:cubicBezTo>
                    <a:pt x="4358" y="13454"/>
                    <a:pt x="4466" y="13288"/>
                    <a:pt x="4418" y="13145"/>
                  </a:cubicBezTo>
                  <a:cubicBezTo>
                    <a:pt x="4378" y="13015"/>
                    <a:pt x="4263" y="12919"/>
                    <a:pt x="4136" y="12919"/>
                  </a:cubicBezTo>
                  <a:cubicBezTo>
                    <a:pt x="4111" y="12919"/>
                    <a:pt x="4086" y="12923"/>
                    <a:pt x="4061" y="12931"/>
                  </a:cubicBezTo>
                  <a:cubicBezTo>
                    <a:pt x="3919" y="12968"/>
                    <a:pt x="3773" y="12986"/>
                    <a:pt x="3626" y="12986"/>
                  </a:cubicBezTo>
                  <a:cubicBezTo>
                    <a:pt x="3537" y="12986"/>
                    <a:pt x="3448" y="12980"/>
                    <a:pt x="3358" y="12966"/>
                  </a:cubicBezTo>
                  <a:cubicBezTo>
                    <a:pt x="2561" y="12823"/>
                    <a:pt x="1977" y="12157"/>
                    <a:pt x="1965" y="11335"/>
                  </a:cubicBezTo>
                  <a:lnTo>
                    <a:pt x="1965" y="11335"/>
                  </a:lnTo>
                  <a:cubicBezTo>
                    <a:pt x="2156" y="11383"/>
                    <a:pt x="2346" y="11407"/>
                    <a:pt x="2561" y="11407"/>
                  </a:cubicBezTo>
                  <a:cubicBezTo>
                    <a:pt x="2787" y="11407"/>
                    <a:pt x="3001" y="11383"/>
                    <a:pt x="3227" y="11323"/>
                  </a:cubicBezTo>
                  <a:cubicBezTo>
                    <a:pt x="3382" y="11276"/>
                    <a:pt x="3477" y="11109"/>
                    <a:pt x="3442" y="10966"/>
                  </a:cubicBezTo>
                  <a:cubicBezTo>
                    <a:pt x="3401" y="10833"/>
                    <a:pt x="3272" y="10744"/>
                    <a:pt x="3146" y="10744"/>
                  </a:cubicBezTo>
                  <a:cubicBezTo>
                    <a:pt x="3125" y="10744"/>
                    <a:pt x="3105" y="10747"/>
                    <a:pt x="3084" y="10752"/>
                  </a:cubicBezTo>
                  <a:cubicBezTo>
                    <a:pt x="2918" y="10799"/>
                    <a:pt x="2739" y="10835"/>
                    <a:pt x="2573" y="10835"/>
                  </a:cubicBezTo>
                  <a:cubicBezTo>
                    <a:pt x="2322" y="10835"/>
                    <a:pt x="2072" y="10787"/>
                    <a:pt x="1834" y="10680"/>
                  </a:cubicBezTo>
                  <a:cubicBezTo>
                    <a:pt x="1084" y="10371"/>
                    <a:pt x="596" y="9656"/>
                    <a:pt x="596" y="8847"/>
                  </a:cubicBezTo>
                  <a:cubicBezTo>
                    <a:pt x="596" y="8609"/>
                    <a:pt x="644" y="8406"/>
                    <a:pt x="715" y="8180"/>
                  </a:cubicBezTo>
                  <a:close/>
                  <a:moveTo>
                    <a:pt x="5359" y="0"/>
                  </a:moveTo>
                  <a:cubicBezTo>
                    <a:pt x="4573" y="0"/>
                    <a:pt x="3918" y="560"/>
                    <a:pt x="3775" y="1310"/>
                  </a:cubicBezTo>
                  <a:cubicBezTo>
                    <a:pt x="3727" y="1286"/>
                    <a:pt x="3680" y="1286"/>
                    <a:pt x="3632" y="1274"/>
                  </a:cubicBezTo>
                  <a:cubicBezTo>
                    <a:pt x="3624" y="1274"/>
                    <a:pt x="3615" y="1273"/>
                    <a:pt x="3607" y="1273"/>
                  </a:cubicBezTo>
                  <a:cubicBezTo>
                    <a:pt x="3452" y="1273"/>
                    <a:pt x="3333" y="1378"/>
                    <a:pt x="3299" y="1524"/>
                  </a:cubicBezTo>
                  <a:cubicBezTo>
                    <a:pt x="3275" y="1691"/>
                    <a:pt x="3394" y="1822"/>
                    <a:pt x="3549" y="1858"/>
                  </a:cubicBezTo>
                  <a:cubicBezTo>
                    <a:pt x="3680" y="1870"/>
                    <a:pt x="3811" y="1905"/>
                    <a:pt x="3906" y="1965"/>
                  </a:cubicBezTo>
                  <a:cubicBezTo>
                    <a:pt x="4132" y="2060"/>
                    <a:pt x="4323" y="2239"/>
                    <a:pt x="4442" y="2453"/>
                  </a:cubicBezTo>
                  <a:cubicBezTo>
                    <a:pt x="4501" y="2536"/>
                    <a:pt x="4597" y="2596"/>
                    <a:pt x="4704" y="2596"/>
                  </a:cubicBezTo>
                  <a:cubicBezTo>
                    <a:pt x="4739" y="2596"/>
                    <a:pt x="4799" y="2584"/>
                    <a:pt x="4847" y="2560"/>
                  </a:cubicBezTo>
                  <a:cubicBezTo>
                    <a:pt x="4978" y="2477"/>
                    <a:pt x="5037" y="2298"/>
                    <a:pt x="4954" y="2155"/>
                  </a:cubicBezTo>
                  <a:cubicBezTo>
                    <a:pt x="4799" y="1882"/>
                    <a:pt x="4585" y="1667"/>
                    <a:pt x="4323" y="1513"/>
                  </a:cubicBezTo>
                  <a:cubicBezTo>
                    <a:pt x="4358" y="977"/>
                    <a:pt x="4799" y="560"/>
                    <a:pt x="5335" y="560"/>
                  </a:cubicBezTo>
                  <a:cubicBezTo>
                    <a:pt x="5906" y="560"/>
                    <a:pt x="6359" y="1024"/>
                    <a:pt x="6359" y="1572"/>
                  </a:cubicBezTo>
                  <a:lnTo>
                    <a:pt x="6359" y="2405"/>
                  </a:lnTo>
                  <a:cubicBezTo>
                    <a:pt x="6359" y="2572"/>
                    <a:pt x="6490" y="2703"/>
                    <a:pt x="6656" y="2703"/>
                  </a:cubicBezTo>
                  <a:cubicBezTo>
                    <a:pt x="6811" y="2703"/>
                    <a:pt x="6954" y="2572"/>
                    <a:pt x="6954" y="2405"/>
                  </a:cubicBezTo>
                  <a:lnTo>
                    <a:pt x="6954" y="1572"/>
                  </a:lnTo>
                  <a:cubicBezTo>
                    <a:pt x="6954" y="1012"/>
                    <a:pt x="7406" y="560"/>
                    <a:pt x="7966" y="560"/>
                  </a:cubicBezTo>
                  <a:cubicBezTo>
                    <a:pt x="8502" y="560"/>
                    <a:pt x="8942" y="977"/>
                    <a:pt x="8978" y="1513"/>
                  </a:cubicBezTo>
                  <a:cubicBezTo>
                    <a:pt x="8704" y="1667"/>
                    <a:pt x="8502" y="1882"/>
                    <a:pt x="8347" y="2155"/>
                  </a:cubicBezTo>
                  <a:cubicBezTo>
                    <a:pt x="8323" y="2203"/>
                    <a:pt x="8299" y="2239"/>
                    <a:pt x="8299" y="2298"/>
                  </a:cubicBezTo>
                  <a:lnTo>
                    <a:pt x="8299" y="3584"/>
                  </a:lnTo>
                  <a:lnTo>
                    <a:pt x="4716" y="3584"/>
                  </a:lnTo>
                  <a:cubicBezTo>
                    <a:pt x="4549" y="3584"/>
                    <a:pt x="4418" y="3715"/>
                    <a:pt x="4418" y="3882"/>
                  </a:cubicBezTo>
                  <a:lnTo>
                    <a:pt x="4418" y="4894"/>
                  </a:lnTo>
                  <a:lnTo>
                    <a:pt x="4037" y="4894"/>
                  </a:lnTo>
                  <a:cubicBezTo>
                    <a:pt x="3870" y="4894"/>
                    <a:pt x="3739" y="5025"/>
                    <a:pt x="3739" y="5192"/>
                  </a:cubicBezTo>
                  <a:cubicBezTo>
                    <a:pt x="3739" y="5358"/>
                    <a:pt x="3870" y="5489"/>
                    <a:pt x="4037" y="5489"/>
                  </a:cubicBezTo>
                  <a:lnTo>
                    <a:pt x="4716" y="5489"/>
                  </a:lnTo>
                  <a:cubicBezTo>
                    <a:pt x="4882" y="5489"/>
                    <a:pt x="5013" y="5358"/>
                    <a:pt x="5013" y="5192"/>
                  </a:cubicBezTo>
                  <a:lnTo>
                    <a:pt x="5013" y="4180"/>
                  </a:lnTo>
                  <a:lnTo>
                    <a:pt x="7049" y="4180"/>
                  </a:lnTo>
                  <a:lnTo>
                    <a:pt x="7049" y="6370"/>
                  </a:lnTo>
                  <a:lnTo>
                    <a:pt x="6383" y="6370"/>
                  </a:lnTo>
                  <a:cubicBezTo>
                    <a:pt x="6216" y="6370"/>
                    <a:pt x="6085" y="6501"/>
                    <a:pt x="6085" y="6668"/>
                  </a:cubicBezTo>
                  <a:cubicBezTo>
                    <a:pt x="6085" y="6823"/>
                    <a:pt x="6216" y="6966"/>
                    <a:pt x="6383" y="6966"/>
                  </a:cubicBezTo>
                  <a:lnTo>
                    <a:pt x="8037" y="6966"/>
                  </a:lnTo>
                  <a:lnTo>
                    <a:pt x="8037" y="8061"/>
                  </a:lnTo>
                  <a:cubicBezTo>
                    <a:pt x="8037" y="8228"/>
                    <a:pt x="8168" y="8359"/>
                    <a:pt x="8335" y="8359"/>
                  </a:cubicBezTo>
                  <a:cubicBezTo>
                    <a:pt x="8502" y="8359"/>
                    <a:pt x="8633" y="8228"/>
                    <a:pt x="8633" y="8061"/>
                  </a:cubicBezTo>
                  <a:lnTo>
                    <a:pt x="8633" y="6668"/>
                  </a:lnTo>
                  <a:cubicBezTo>
                    <a:pt x="8633" y="6501"/>
                    <a:pt x="8502" y="6370"/>
                    <a:pt x="8335" y="6370"/>
                  </a:cubicBezTo>
                  <a:lnTo>
                    <a:pt x="7645" y="6370"/>
                  </a:lnTo>
                  <a:lnTo>
                    <a:pt x="7645" y="4180"/>
                  </a:lnTo>
                  <a:lnTo>
                    <a:pt x="8621" y="4180"/>
                  </a:lnTo>
                  <a:cubicBezTo>
                    <a:pt x="8776" y="4180"/>
                    <a:pt x="8919" y="4049"/>
                    <a:pt x="8919" y="3882"/>
                  </a:cubicBezTo>
                  <a:lnTo>
                    <a:pt x="8919" y="2394"/>
                  </a:lnTo>
                  <a:cubicBezTo>
                    <a:pt x="9038" y="2203"/>
                    <a:pt x="9216" y="2048"/>
                    <a:pt x="9419" y="1965"/>
                  </a:cubicBezTo>
                  <a:cubicBezTo>
                    <a:pt x="9585" y="1882"/>
                    <a:pt x="9752" y="1858"/>
                    <a:pt x="9931" y="1858"/>
                  </a:cubicBezTo>
                  <a:cubicBezTo>
                    <a:pt x="10597" y="1858"/>
                    <a:pt x="11133" y="2405"/>
                    <a:pt x="11133" y="3060"/>
                  </a:cubicBezTo>
                  <a:cubicBezTo>
                    <a:pt x="11133" y="3191"/>
                    <a:pt x="11097" y="3334"/>
                    <a:pt x="11074" y="3465"/>
                  </a:cubicBezTo>
                  <a:cubicBezTo>
                    <a:pt x="10978" y="3727"/>
                    <a:pt x="10788" y="3965"/>
                    <a:pt x="10538" y="4120"/>
                  </a:cubicBezTo>
                  <a:cubicBezTo>
                    <a:pt x="10407" y="4191"/>
                    <a:pt x="10347" y="4370"/>
                    <a:pt x="10431" y="4525"/>
                  </a:cubicBezTo>
                  <a:cubicBezTo>
                    <a:pt x="10490" y="4608"/>
                    <a:pt x="10585" y="4668"/>
                    <a:pt x="10681" y="4668"/>
                  </a:cubicBezTo>
                  <a:cubicBezTo>
                    <a:pt x="10728" y="4668"/>
                    <a:pt x="10788" y="4656"/>
                    <a:pt x="10835" y="4620"/>
                  </a:cubicBezTo>
                  <a:cubicBezTo>
                    <a:pt x="11097" y="4465"/>
                    <a:pt x="11324" y="4239"/>
                    <a:pt x="11490" y="3965"/>
                  </a:cubicBezTo>
                  <a:cubicBezTo>
                    <a:pt x="11931" y="4287"/>
                    <a:pt x="12205" y="4787"/>
                    <a:pt x="12205" y="5334"/>
                  </a:cubicBezTo>
                  <a:cubicBezTo>
                    <a:pt x="12205" y="5751"/>
                    <a:pt x="12050" y="6156"/>
                    <a:pt x="11776" y="6454"/>
                  </a:cubicBezTo>
                  <a:lnTo>
                    <a:pt x="11502" y="6370"/>
                  </a:lnTo>
                  <a:cubicBezTo>
                    <a:pt x="11478" y="6370"/>
                    <a:pt x="11455" y="6346"/>
                    <a:pt x="11431" y="6346"/>
                  </a:cubicBezTo>
                  <a:lnTo>
                    <a:pt x="10323" y="6346"/>
                  </a:lnTo>
                  <a:lnTo>
                    <a:pt x="10323" y="5549"/>
                  </a:lnTo>
                  <a:cubicBezTo>
                    <a:pt x="10323" y="5382"/>
                    <a:pt x="10193" y="5251"/>
                    <a:pt x="10026" y="5251"/>
                  </a:cubicBezTo>
                  <a:cubicBezTo>
                    <a:pt x="9871" y="5251"/>
                    <a:pt x="9728" y="5382"/>
                    <a:pt x="9728" y="5549"/>
                  </a:cubicBezTo>
                  <a:lnTo>
                    <a:pt x="9728" y="6656"/>
                  </a:lnTo>
                  <a:cubicBezTo>
                    <a:pt x="9728" y="6811"/>
                    <a:pt x="9871" y="6954"/>
                    <a:pt x="10026" y="6954"/>
                  </a:cubicBezTo>
                  <a:lnTo>
                    <a:pt x="11383" y="6954"/>
                  </a:lnTo>
                  <a:cubicBezTo>
                    <a:pt x="11490" y="6977"/>
                    <a:pt x="11609" y="7025"/>
                    <a:pt x="11693" y="7073"/>
                  </a:cubicBezTo>
                  <a:cubicBezTo>
                    <a:pt x="12383" y="7406"/>
                    <a:pt x="12800" y="8085"/>
                    <a:pt x="12800" y="8835"/>
                  </a:cubicBezTo>
                  <a:cubicBezTo>
                    <a:pt x="12800" y="8990"/>
                    <a:pt x="12788" y="9133"/>
                    <a:pt x="12752" y="9275"/>
                  </a:cubicBezTo>
                  <a:lnTo>
                    <a:pt x="10312" y="9275"/>
                  </a:lnTo>
                  <a:lnTo>
                    <a:pt x="10312" y="8037"/>
                  </a:lnTo>
                  <a:cubicBezTo>
                    <a:pt x="10312" y="7870"/>
                    <a:pt x="10181" y="7739"/>
                    <a:pt x="10014" y="7739"/>
                  </a:cubicBezTo>
                  <a:cubicBezTo>
                    <a:pt x="9847" y="7739"/>
                    <a:pt x="9716" y="7870"/>
                    <a:pt x="9716" y="8037"/>
                  </a:cubicBezTo>
                  <a:lnTo>
                    <a:pt x="9716" y="9275"/>
                  </a:lnTo>
                  <a:lnTo>
                    <a:pt x="6966" y="9275"/>
                  </a:lnTo>
                  <a:lnTo>
                    <a:pt x="6966" y="8037"/>
                  </a:lnTo>
                  <a:cubicBezTo>
                    <a:pt x="6966" y="7870"/>
                    <a:pt x="6835" y="7739"/>
                    <a:pt x="6668" y="7739"/>
                  </a:cubicBezTo>
                  <a:lnTo>
                    <a:pt x="5013" y="7739"/>
                  </a:lnTo>
                  <a:lnTo>
                    <a:pt x="5013" y="6894"/>
                  </a:lnTo>
                  <a:cubicBezTo>
                    <a:pt x="5013" y="6727"/>
                    <a:pt x="4882" y="6596"/>
                    <a:pt x="4716" y="6596"/>
                  </a:cubicBezTo>
                  <a:cubicBezTo>
                    <a:pt x="4549" y="6596"/>
                    <a:pt x="4418" y="6727"/>
                    <a:pt x="4418" y="6894"/>
                  </a:cubicBezTo>
                  <a:lnTo>
                    <a:pt x="4418" y="8061"/>
                  </a:lnTo>
                  <a:cubicBezTo>
                    <a:pt x="4418" y="8228"/>
                    <a:pt x="4549" y="8359"/>
                    <a:pt x="4716" y="8359"/>
                  </a:cubicBezTo>
                  <a:lnTo>
                    <a:pt x="6371" y="8359"/>
                  </a:lnTo>
                  <a:lnTo>
                    <a:pt x="6371" y="9597"/>
                  </a:lnTo>
                  <a:cubicBezTo>
                    <a:pt x="6371" y="9764"/>
                    <a:pt x="6502" y="9895"/>
                    <a:pt x="6668" y="9895"/>
                  </a:cubicBezTo>
                  <a:lnTo>
                    <a:pt x="7990" y="9895"/>
                  </a:lnTo>
                  <a:lnTo>
                    <a:pt x="7990" y="12038"/>
                  </a:lnTo>
                  <a:cubicBezTo>
                    <a:pt x="7990" y="12204"/>
                    <a:pt x="8121" y="12335"/>
                    <a:pt x="8288" y="12335"/>
                  </a:cubicBezTo>
                  <a:cubicBezTo>
                    <a:pt x="8454" y="12335"/>
                    <a:pt x="8585" y="12204"/>
                    <a:pt x="8585" y="12038"/>
                  </a:cubicBezTo>
                  <a:lnTo>
                    <a:pt x="8585" y="9871"/>
                  </a:lnTo>
                  <a:lnTo>
                    <a:pt x="12514" y="9871"/>
                  </a:lnTo>
                  <a:cubicBezTo>
                    <a:pt x="12312" y="10228"/>
                    <a:pt x="11967" y="10526"/>
                    <a:pt x="11562" y="10680"/>
                  </a:cubicBezTo>
                  <a:cubicBezTo>
                    <a:pt x="11324" y="10776"/>
                    <a:pt x="11074" y="10835"/>
                    <a:pt x="10824" y="10835"/>
                  </a:cubicBezTo>
                  <a:cubicBezTo>
                    <a:pt x="10645" y="10835"/>
                    <a:pt x="10478" y="10799"/>
                    <a:pt x="10312" y="10764"/>
                  </a:cubicBezTo>
                  <a:cubicBezTo>
                    <a:pt x="10285" y="10755"/>
                    <a:pt x="10257" y="10750"/>
                    <a:pt x="10229" y="10750"/>
                  </a:cubicBezTo>
                  <a:cubicBezTo>
                    <a:pt x="10110" y="10750"/>
                    <a:pt x="9993" y="10831"/>
                    <a:pt x="9954" y="10966"/>
                  </a:cubicBezTo>
                  <a:cubicBezTo>
                    <a:pt x="9907" y="11121"/>
                    <a:pt x="10002" y="11276"/>
                    <a:pt x="10169" y="11323"/>
                  </a:cubicBezTo>
                  <a:cubicBezTo>
                    <a:pt x="10383" y="11383"/>
                    <a:pt x="10609" y="11418"/>
                    <a:pt x="10835" y="11418"/>
                  </a:cubicBezTo>
                  <a:cubicBezTo>
                    <a:pt x="11038" y="11418"/>
                    <a:pt x="11240" y="11383"/>
                    <a:pt x="11431" y="11335"/>
                  </a:cubicBezTo>
                  <a:lnTo>
                    <a:pt x="11431" y="11335"/>
                  </a:lnTo>
                  <a:cubicBezTo>
                    <a:pt x="11419" y="12145"/>
                    <a:pt x="10835" y="12823"/>
                    <a:pt x="10026" y="12966"/>
                  </a:cubicBezTo>
                  <a:cubicBezTo>
                    <a:pt x="9937" y="12980"/>
                    <a:pt x="9847" y="12986"/>
                    <a:pt x="9759" y="12986"/>
                  </a:cubicBezTo>
                  <a:cubicBezTo>
                    <a:pt x="9612" y="12986"/>
                    <a:pt x="9469" y="12968"/>
                    <a:pt x="9335" y="12931"/>
                  </a:cubicBezTo>
                  <a:cubicBezTo>
                    <a:pt x="9308" y="12922"/>
                    <a:pt x="9281" y="12918"/>
                    <a:pt x="9254" y="12918"/>
                  </a:cubicBezTo>
                  <a:cubicBezTo>
                    <a:pt x="9126" y="12918"/>
                    <a:pt x="9008" y="13007"/>
                    <a:pt x="8978" y="13145"/>
                  </a:cubicBezTo>
                  <a:cubicBezTo>
                    <a:pt x="8930" y="13288"/>
                    <a:pt x="9014" y="13454"/>
                    <a:pt x="9180" y="13502"/>
                  </a:cubicBezTo>
                  <a:cubicBezTo>
                    <a:pt x="9347" y="13538"/>
                    <a:pt x="9490" y="13562"/>
                    <a:pt x="9657" y="13574"/>
                  </a:cubicBezTo>
                  <a:cubicBezTo>
                    <a:pt x="9419" y="14038"/>
                    <a:pt x="8942" y="14336"/>
                    <a:pt x="8407" y="14336"/>
                  </a:cubicBezTo>
                  <a:cubicBezTo>
                    <a:pt x="7633" y="14336"/>
                    <a:pt x="6990" y="13693"/>
                    <a:pt x="6990" y="12919"/>
                  </a:cubicBezTo>
                  <a:lnTo>
                    <a:pt x="6990" y="11085"/>
                  </a:lnTo>
                  <a:cubicBezTo>
                    <a:pt x="6990" y="10918"/>
                    <a:pt x="6859" y="10787"/>
                    <a:pt x="6692" y="10787"/>
                  </a:cubicBezTo>
                  <a:lnTo>
                    <a:pt x="5049" y="10787"/>
                  </a:lnTo>
                  <a:lnTo>
                    <a:pt x="5049" y="9573"/>
                  </a:lnTo>
                  <a:cubicBezTo>
                    <a:pt x="5049" y="9406"/>
                    <a:pt x="4906" y="9275"/>
                    <a:pt x="4751" y="9275"/>
                  </a:cubicBezTo>
                  <a:lnTo>
                    <a:pt x="2977" y="9275"/>
                  </a:lnTo>
                  <a:lnTo>
                    <a:pt x="2977" y="7882"/>
                  </a:lnTo>
                  <a:cubicBezTo>
                    <a:pt x="2977" y="7728"/>
                    <a:pt x="2846" y="7585"/>
                    <a:pt x="2680" y="7585"/>
                  </a:cubicBezTo>
                  <a:lnTo>
                    <a:pt x="1013" y="7585"/>
                  </a:lnTo>
                  <a:cubicBezTo>
                    <a:pt x="1191" y="7370"/>
                    <a:pt x="1418" y="7192"/>
                    <a:pt x="1680" y="7049"/>
                  </a:cubicBezTo>
                  <a:cubicBezTo>
                    <a:pt x="1799" y="6989"/>
                    <a:pt x="1918" y="6954"/>
                    <a:pt x="2037" y="6918"/>
                  </a:cubicBezTo>
                  <a:cubicBezTo>
                    <a:pt x="2192" y="6870"/>
                    <a:pt x="2287" y="6716"/>
                    <a:pt x="2251" y="6561"/>
                  </a:cubicBezTo>
                  <a:cubicBezTo>
                    <a:pt x="2210" y="6437"/>
                    <a:pt x="2078" y="6340"/>
                    <a:pt x="1951" y="6340"/>
                  </a:cubicBezTo>
                  <a:cubicBezTo>
                    <a:pt x="1932" y="6340"/>
                    <a:pt x="1913" y="6342"/>
                    <a:pt x="1894" y="6346"/>
                  </a:cubicBezTo>
                  <a:lnTo>
                    <a:pt x="1620" y="6442"/>
                  </a:lnTo>
                  <a:cubicBezTo>
                    <a:pt x="1334" y="6144"/>
                    <a:pt x="1191" y="5739"/>
                    <a:pt x="1191" y="5323"/>
                  </a:cubicBezTo>
                  <a:cubicBezTo>
                    <a:pt x="1191" y="4775"/>
                    <a:pt x="1453" y="4263"/>
                    <a:pt x="1906" y="3953"/>
                  </a:cubicBezTo>
                  <a:cubicBezTo>
                    <a:pt x="2072" y="4227"/>
                    <a:pt x="2287" y="4453"/>
                    <a:pt x="2561" y="4608"/>
                  </a:cubicBezTo>
                  <a:cubicBezTo>
                    <a:pt x="2608" y="4644"/>
                    <a:pt x="2644" y="4656"/>
                    <a:pt x="2703" y="4656"/>
                  </a:cubicBezTo>
                  <a:cubicBezTo>
                    <a:pt x="2811" y="4656"/>
                    <a:pt x="2906" y="4596"/>
                    <a:pt x="2965" y="4513"/>
                  </a:cubicBezTo>
                  <a:cubicBezTo>
                    <a:pt x="3037" y="4370"/>
                    <a:pt x="2989" y="4191"/>
                    <a:pt x="2858" y="4108"/>
                  </a:cubicBezTo>
                  <a:cubicBezTo>
                    <a:pt x="2608" y="3953"/>
                    <a:pt x="2406" y="3739"/>
                    <a:pt x="2322" y="3453"/>
                  </a:cubicBezTo>
                  <a:cubicBezTo>
                    <a:pt x="2287" y="3358"/>
                    <a:pt x="2275" y="3287"/>
                    <a:pt x="2263" y="3203"/>
                  </a:cubicBezTo>
                  <a:cubicBezTo>
                    <a:pt x="2252" y="3045"/>
                    <a:pt x="2112" y="2940"/>
                    <a:pt x="1955" y="2940"/>
                  </a:cubicBezTo>
                  <a:cubicBezTo>
                    <a:pt x="1946" y="2940"/>
                    <a:pt x="1938" y="2941"/>
                    <a:pt x="1930" y="2941"/>
                  </a:cubicBezTo>
                  <a:cubicBezTo>
                    <a:pt x="1775" y="2965"/>
                    <a:pt x="1668" y="3108"/>
                    <a:pt x="1680" y="3275"/>
                  </a:cubicBezTo>
                  <a:cubicBezTo>
                    <a:pt x="1680" y="3322"/>
                    <a:pt x="1691" y="3358"/>
                    <a:pt x="1691" y="3406"/>
                  </a:cubicBezTo>
                  <a:cubicBezTo>
                    <a:pt x="1025" y="3810"/>
                    <a:pt x="608" y="4537"/>
                    <a:pt x="608" y="5323"/>
                  </a:cubicBezTo>
                  <a:cubicBezTo>
                    <a:pt x="608" y="5834"/>
                    <a:pt x="787" y="6323"/>
                    <a:pt x="1096" y="6727"/>
                  </a:cubicBezTo>
                  <a:cubicBezTo>
                    <a:pt x="417" y="7204"/>
                    <a:pt x="1" y="7978"/>
                    <a:pt x="1" y="8835"/>
                  </a:cubicBezTo>
                  <a:cubicBezTo>
                    <a:pt x="1" y="9811"/>
                    <a:pt x="537" y="10680"/>
                    <a:pt x="1394" y="11121"/>
                  </a:cubicBezTo>
                  <a:cubicBezTo>
                    <a:pt x="1394" y="11180"/>
                    <a:pt x="1382" y="11240"/>
                    <a:pt x="1382" y="11311"/>
                  </a:cubicBezTo>
                  <a:cubicBezTo>
                    <a:pt x="1382" y="11847"/>
                    <a:pt x="1572" y="12371"/>
                    <a:pt x="1918" y="12764"/>
                  </a:cubicBezTo>
                  <a:cubicBezTo>
                    <a:pt x="2215" y="13121"/>
                    <a:pt x="2620" y="13359"/>
                    <a:pt x="3061" y="13478"/>
                  </a:cubicBezTo>
                  <a:cubicBezTo>
                    <a:pt x="3323" y="14312"/>
                    <a:pt x="4097" y="14895"/>
                    <a:pt x="4966" y="14895"/>
                  </a:cubicBezTo>
                  <a:cubicBezTo>
                    <a:pt x="5704" y="14895"/>
                    <a:pt x="6323" y="14514"/>
                    <a:pt x="6680" y="13931"/>
                  </a:cubicBezTo>
                  <a:cubicBezTo>
                    <a:pt x="7037" y="14514"/>
                    <a:pt x="7668" y="14895"/>
                    <a:pt x="8395" y="14895"/>
                  </a:cubicBezTo>
                  <a:cubicBezTo>
                    <a:pt x="9276" y="14895"/>
                    <a:pt x="10050" y="14312"/>
                    <a:pt x="10300" y="13478"/>
                  </a:cubicBezTo>
                  <a:cubicBezTo>
                    <a:pt x="10740" y="13359"/>
                    <a:pt x="11145" y="13121"/>
                    <a:pt x="11443" y="12764"/>
                  </a:cubicBezTo>
                  <a:cubicBezTo>
                    <a:pt x="11788" y="12371"/>
                    <a:pt x="11978" y="11847"/>
                    <a:pt x="11978" y="11311"/>
                  </a:cubicBezTo>
                  <a:cubicBezTo>
                    <a:pt x="11978" y="11252"/>
                    <a:pt x="11978" y="11192"/>
                    <a:pt x="11967" y="11121"/>
                  </a:cubicBezTo>
                  <a:cubicBezTo>
                    <a:pt x="12848" y="10704"/>
                    <a:pt x="13383" y="9823"/>
                    <a:pt x="13383" y="8859"/>
                  </a:cubicBezTo>
                  <a:cubicBezTo>
                    <a:pt x="13383" y="7990"/>
                    <a:pt x="12967" y="7216"/>
                    <a:pt x="12276" y="6739"/>
                  </a:cubicBezTo>
                  <a:cubicBezTo>
                    <a:pt x="12586" y="6335"/>
                    <a:pt x="12764" y="5846"/>
                    <a:pt x="12764" y="5346"/>
                  </a:cubicBezTo>
                  <a:cubicBezTo>
                    <a:pt x="12764" y="4549"/>
                    <a:pt x="12348" y="3822"/>
                    <a:pt x="11681" y="3418"/>
                  </a:cubicBezTo>
                  <a:cubicBezTo>
                    <a:pt x="11717" y="3298"/>
                    <a:pt x="11717" y="3179"/>
                    <a:pt x="11717" y="3072"/>
                  </a:cubicBezTo>
                  <a:cubicBezTo>
                    <a:pt x="11717" y="2096"/>
                    <a:pt x="10907" y="1274"/>
                    <a:pt x="9907" y="1274"/>
                  </a:cubicBezTo>
                  <a:cubicBezTo>
                    <a:pt x="9788" y="1274"/>
                    <a:pt x="9669" y="1286"/>
                    <a:pt x="9550" y="1310"/>
                  </a:cubicBezTo>
                  <a:cubicBezTo>
                    <a:pt x="9419" y="560"/>
                    <a:pt x="8764" y="0"/>
                    <a:pt x="7978" y="0"/>
                  </a:cubicBezTo>
                  <a:cubicBezTo>
                    <a:pt x="7442" y="0"/>
                    <a:pt x="6966" y="262"/>
                    <a:pt x="6668" y="679"/>
                  </a:cubicBezTo>
                  <a:cubicBezTo>
                    <a:pt x="6383" y="262"/>
                    <a:pt x="5906" y="0"/>
                    <a:pt x="53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5"/>
            <p:cNvSpPr/>
            <p:nvPr/>
          </p:nvSpPr>
          <p:spPr>
            <a:xfrm>
              <a:off x="1487975" y="1383050"/>
              <a:ext cx="14900" cy="14900"/>
            </a:xfrm>
            <a:custGeom>
              <a:avLst/>
              <a:gdLst/>
              <a:ahLst/>
              <a:cxnLst/>
              <a:rect l="l" t="t" r="r" b="b"/>
              <a:pathLst>
                <a:path w="596" h="596" extrusionOk="0">
                  <a:moveTo>
                    <a:pt x="298" y="0"/>
                  </a:moveTo>
                  <a:cubicBezTo>
                    <a:pt x="131" y="0"/>
                    <a:pt x="0" y="143"/>
                    <a:pt x="0" y="298"/>
                  </a:cubicBezTo>
                  <a:cubicBezTo>
                    <a:pt x="0" y="464"/>
                    <a:pt x="143" y="595"/>
                    <a:pt x="298" y="595"/>
                  </a:cubicBezTo>
                  <a:cubicBezTo>
                    <a:pt x="465" y="595"/>
                    <a:pt x="596" y="464"/>
                    <a:pt x="596" y="298"/>
                  </a:cubicBezTo>
                  <a:cubicBezTo>
                    <a:pt x="596" y="143"/>
                    <a:pt x="465" y="0"/>
                    <a:pt x="2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45"/>
          <p:cNvGrpSpPr/>
          <p:nvPr/>
        </p:nvGrpSpPr>
        <p:grpSpPr>
          <a:xfrm>
            <a:off x="4802663" y="556362"/>
            <a:ext cx="372975" cy="372975"/>
            <a:chOff x="818550" y="1340775"/>
            <a:chExt cx="372975" cy="372975"/>
          </a:xfrm>
        </p:grpSpPr>
        <p:sp>
          <p:nvSpPr>
            <p:cNvPr id="1772" name="Google Shape;1772;p45"/>
            <p:cNvSpPr/>
            <p:nvPr/>
          </p:nvSpPr>
          <p:spPr>
            <a:xfrm>
              <a:off x="899800" y="1618775"/>
              <a:ext cx="70575" cy="26075"/>
            </a:xfrm>
            <a:custGeom>
              <a:avLst/>
              <a:gdLst/>
              <a:ahLst/>
              <a:cxnLst/>
              <a:rect l="l" t="t" r="r" b="b"/>
              <a:pathLst>
                <a:path w="2823" h="1043" extrusionOk="0">
                  <a:moveTo>
                    <a:pt x="1362" y="0"/>
                  </a:moveTo>
                  <a:cubicBezTo>
                    <a:pt x="890" y="0"/>
                    <a:pt x="443" y="190"/>
                    <a:pt x="120" y="537"/>
                  </a:cubicBezTo>
                  <a:cubicBezTo>
                    <a:pt x="1" y="656"/>
                    <a:pt x="1" y="834"/>
                    <a:pt x="120" y="953"/>
                  </a:cubicBezTo>
                  <a:cubicBezTo>
                    <a:pt x="179" y="1013"/>
                    <a:pt x="254" y="1043"/>
                    <a:pt x="328" y="1043"/>
                  </a:cubicBezTo>
                  <a:cubicBezTo>
                    <a:pt x="402" y="1043"/>
                    <a:pt x="477" y="1013"/>
                    <a:pt x="536" y="953"/>
                  </a:cubicBezTo>
                  <a:cubicBezTo>
                    <a:pt x="775" y="715"/>
                    <a:pt x="1084" y="584"/>
                    <a:pt x="1406" y="584"/>
                  </a:cubicBezTo>
                  <a:cubicBezTo>
                    <a:pt x="1739" y="584"/>
                    <a:pt x="2060" y="715"/>
                    <a:pt x="2287" y="953"/>
                  </a:cubicBezTo>
                  <a:cubicBezTo>
                    <a:pt x="2346" y="1013"/>
                    <a:pt x="2418" y="1037"/>
                    <a:pt x="2501" y="1037"/>
                  </a:cubicBezTo>
                  <a:cubicBezTo>
                    <a:pt x="2572" y="1037"/>
                    <a:pt x="2644" y="1013"/>
                    <a:pt x="2703" y="953"/>
                  </a:cubicBezTo>
                  <a:cubicBezTo>
                    <a:pt x="2822" y="834"/>
                    <a:pt x="2822" y="656"/>
                    <a:pt x="2703" y="537"/>
                  </a:cubicBezTo>
                  <a:cubicBezTo>
                    <a:pt x="2358" y="191"/>
                    <a:pt x="1906" y="1"/>
                    <a:pt x="1406" y="1"/>
                  </a:cubicBezTo>
                  <a:cubicBezTo>
                    <a:pt x="1391" y="0"/>
                    <a:pt x="1377" y="0"/>
                    <a:pt x="13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5"/>
            <p:cNvSpPr/>
            <p:nvPr/>
          </p:nvSpPr>
          <p:spPr>
            <a:xfrm>
              <a:off x="867950" y="1564900"/>
              <a:ext cx="43775" cy="31575"/>
            </a:xfrm>
            <a:custGeom>
              <a:avLst/>
              <a:gdLst/>
              <a:ahLst/>
              <a:cxnLst/>
              <a:rect l="l" t="t" r="r" b="b"/>
              <a:pathLst>
                <a:path w="1751" h="1263" extrusionOk="0">
                  <a:moveTo>
                    <a:pt x="1412" y="0"/>
                  </a:moveTo>
                  <a:cubicBezTo>
                    <a:pt x="1291" y="0"/>
                    <a:pt x="1171" y="87"/>
                    <a:pt x="1132" y="215"/>
                  </a:cubicBezTo>
                  <a:cubicBezTo>
                    <a:pt x="1084" y="382"/>
                    <a:pt x="989" y="501"/>
                    <a:pt x="846" y="596"/>
                  </a:cubicBezTo>
                  <a:cubicBezTo>
                    <a:pt x="747" y="645"/>
                    <a:pt x="637" y="672"/>
                    <a:pt x="532" y="672"/>
                  </a:cubicBezTo>
                  <a:cubicBezTo>
                    <a:pt x="484" y="672"/>
                    <a:pt x="438" y="667"/>
                    <a:pt x="394" y="656"/>
                  </a:cubicBezTo>
                  <a:cubicBezTo>
                    <a:pt x="364" y="647"/>
                    <a:pt x="335" y="642"/>
                    <a:pt x="307" y="642"/>
                  </a:cubicBezTo>
                  <a:cubicBezTo>
                    <a:pt x="184" y="642"/>
                    <a:pt x="75" y="723"/>
                    <a:pt x="36" y="858"/>
                  </a:cubicBezTo>
                  <a:cubicBezTo>
                    <a:pt x="1" y="1025"/>
                    <a:pt x="96" y="1191"/>
                    <a:pt x="239" y="1215"/>
                  </a:cubicBezTo>
                  <a:cubicBezTo>
                    <a:pt x="346" y="1239"/>
                    <a:pt x="453" y="1263"/>
                    <a:pt x="560" y="1263"/>
                  </a:cubicBezTo>
                  <a:cubicBezTo>
                    <a:pt x="763" y="1263"/>
                    <a:pt x="977" y="1203"/>
                    <a:pt x="1156" y="1096"/>
                  </a:cubicBezTo>
                  <a:cubicBezTo>
                    <a:pt x="1429" y="929"/>
                    <a:pt x="1632" y="679"/>
                    <a:pt x="1703" y="370"/>
                  </a:cubicBezTo>
                  <a:cubicBezTo>
                    <a:pt x="1751" y="215"/>
                    <a:pt x="1656" y="60"/>
                    <a:pt x="1489" y="13"/>
                  </a:cubicBezTo>
                  <a:cubicBezTo>
                    <a:pt x="1464" y="4"/>
                    <a:pt x="1438" y="0"/>
                    <a:pt x="1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5"/>
            <p:cNvSpPr/>
            <p:nvPr/>
          </p:nvSpPr>
          <p:spPr>
            <a:xfrm>
              <a:off x="958450" y="1564925"/>
              <a:ext cx="43775" cy="31550"/>
            </a:xfrm>
            <a:custGeom>
              <a:avLst/>
              <a:gdLst/>
              <a:ahLst/>
              <a:cxnLst/>
              <a:rect l="l" t="t" r="r" b="b"/>
              <a:pathLst>
                <a:path w="1751" h="1262" extrusionOk="0">
                  <a:moveTo>
                    <a:pt x="326" y="0"/>
                  </a:moveTo>
                  <a:cubicBezTo>
                    <a:pt x="301" y="0"/>
                    <a:pt x="276" y="4"/>
                    <a:pt x="250" y="12"/>
                  </a:cubicBezTo>
                  <a:cubicBezTo>
                    <a:pt x="107" y="47"/>
                    <a:pt x="0" y="214"/>
                    <a:pt x="48" y="369"/>
                  </a:cubicBezTo>
                  <a:cubicBezTo>
                    <a:pt x="119" y="678"/>
                    <a:pt x="310" y="952"/>
                    <a:pt x="595" y="1095"/>
                  </a:cubicBezTo>
                  <a:cubicBezTo>
                    <a:pt x="774" y="1202"/>
                    <a:pt x="988" y="1262"/>
                    <a:pt x="1191" y="1262"/>
                  </a:cubicBezTo>
                  <a:cubicBezTo>
                    <a:pt x="1298" y="1262"/>
                    <a:pt x="1405" y="1250"/>
                    <a:pt x="1500" y="1214"/>
                  </a:cubicBezTo>
                  <a:cubicBezTo>
                    <a:pt x="1655" y="1167"/>
                    <a:pt x="1750" y="1012"/>
                    <a:pt x="1715" y="857"/>
                  </a:cubicBezTo>
                  <a:cubicBezTo>
                    <a:pt x="1673" y="733"/>
                    <a:pt x="1542" y="636"/>
                    <a:pt x="1415" y="636"/>
                  </a:cubicBezTo>
                  <a:cubicBezTo>
                    <a:pt x="1395" y="636"/>
                    <a:pt x="1376" y="638"/>
                    <a:pt x="1357" y="643"/>
                  </a:cubicBezTo>
                  <a:cubicBezTo>
                    <a:pt x="1300" y="659"/>
                    <a:pt x="1243" y="667"/>
                    <a:pt x="1187" y="667"/>
                  </a:cubicBezTo>
                  <a:cubicBezTo>
                    <a:pt x="1081" y="667"/>
                    <a:pt x="979" y="638"/>
                    <a:pt x="893" y="583"/>
                  </a:cubicBezTo>
                  <a:cubicBezTo>
                    <a:pt x="750" y="512"/>
                    <a:pt x="655" y="381"/>
                    <a:pt x="607" y="214"/>
                  </a:cubicBezTo>
                  <a:cubicBezTo>
                    <a:pt x="568" y="95"/>
                    <a:pt x="453" y="0"/>
                    <a:pt x="3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5"/>
            <p:cNvSpPr/>
            <p:nvPr/>
          </p:nvSpPr>
          <p:spPr>
            <a:xfrm>
              <a:off x="818550" y="1340775"/>
              <a:ext cx="372975" cy="372975"/>
            </a:xfrm>
            <a:custGeom>
              <a:avLst/>
              <a:gdLst/>
              <a:ahLst/>
              <a:cxnLst/>
              <a:rect l="l" t="t" r="r" b="b"/>
              <a:pathLst>
                <a:path w="14919" h="14919" extrusionOk="0">
                  <a:moveTo>
                    <a:pt x="10251" y="584"/>
                  </a:moveTo>
                  <a:cubicBezTo>
                    <a:pt x="12502" y="584"/>
                    <a:pt x="14335" y="2417"/>
                    <a:pt x="14335" y="4656"/>
                  </a:cubicBezTo>
                  <a:cubicBezTo>
                    <a:pt x="14335" y="6906"/>
                    <a:pt x="12502" y="8740"/>
                    <a:pt x="10251" y="8740"/>
                  </a:cubicBezTo>
                  <a:cubicBezTo>
                    <a:pt x="9823" y="8740"/>
                    <a:pt x="9406" y="8668"/>
                    <a:pt x="8989" y="8549"/>
                  </a:cubicBezTo>
                  <a:cubicBezTo>
                    <a:pt x="8513" y="7358"/>
                    <a:pt x="7561" y="6406"/>
                    <a:pt x="6370" y="5930"/>
                  </a:cubicBezTo>
                  <a:cubicBezTo>
                    <a:pt x="6239" y="5525"/>
                    <a:pt x="6180" y="5096"/>
                    <a:pt x="6180" y="4656"/>
                  </a:cubicBezTo>
                  <a:cubicBezTo>
                    <a:pt x="6180" y="2417"/>
                    <a:pt x="8013" y="584"/>
                    <a:pt x="10251" y="584"/>
                  </a:cubicBezTo>
                  <a:close/>
                  <a:moveTo>
                    <a:pt x="10251" y="0"/>
                  </a:moveTo>
                  <a:cubicBezTo>
                    <a:pt x="7680" y="0"/>
                    <a:pt x="5596" y="2084"/>
                    <a:pt x="5596" y="4656"/>
                  </a:cubicBezTo>
                  <a:cubicBezTo>
                    <a:pt x="5596" y="5013"/>
                    <a:pt x="5644" y="5370"/>
                    <a:pt x="5715" y="5715"/>
                  </a:cubicBezTo>
                  <a:cubicBezTo>
                    <a:pt x="5370" y="5644"/>
                    <a:pt x="5037" y="5596"/>
                    <a:pt x="4656" y="5596"/>
                  </a:cubicBezTo>
                  <a:cubicBezTo>
                    <a:pt x="3905" y="5596"/>
                    <a:pt x="3155" y="5775"/>
                    <a:pt x="2489" y="6132"/>
                  </a:cubicBezTo>
                  <a:cubicBezTo>
                    <a:pt x="2334" y="6203"/>
                    <a:pt x="2298" y="6382"/>
                    <a:pt x="2370" y="6525"/>
                  </a:cubicBezTo>
                  <a:cubicBezTo>
                    <a:pt x="2419" y="6624"/>
                    <a:pt x="2519" y="6677"/>
                    <a:pt x="2620" y="6677"/>
                  </a:cubicBezTo>
                  <a:cubicBezTo>
                    <a:pt x="2665" y="6677"/>
                    <a:pt x="2710" y="6666"/>
                    <a:pt x="2751" y="6644"/>
                  </a:cubicBezTo>
                  <a:cubicBezTo>
                    <a:pt x="3334" y="6323"/>
                    <a:pt x="3989" y="6180"/>
                    <a:pt x="4656" y="6180"/>
                  </a:cubicBezTo>
                  <a:cubicBezTo>
                    <a:pt x="6906" y="6180"/>
                    <a:pt x="8739" y="8013"/>
                    <a:pt x="8739" y="10252"/>
                  </a:cubicBezTo>
                  <a:cubicBezTo>
                    <a:pt x="8739" y="12502"/>
                    <a:pt x="6906" y="14335"/>
                    <a:pt x="4656" y="14335"/>
                  </a:cubicBezTo>
                  <a:cubicBezTo>
                    <a:pt x="2417" y="14335"/>
                    <a:pt x="584" y="12502"/>
                    <a:pt x="584" y="10252"/>
                  </a:cubicBezTo>
                  <a:cubicBezTo>
                    <a:pt x="584" y="9597"/>
                    <a:pt x="750" y="8930"/>
                    <a:pt x="1048" y="8347"/>
                  </a:cubicBezTo>
                  <a:cubicBezTo>
                    <a:pt x="1119" y="8204"/>
                    <a:pt x="1060" y="8037"/>
                    <a:pt x="917" y="7966"/>
                  </a:cubicBezTo>
                  <a:cubicBezTo>
                    <a:pt x="875" y="7945"/>
                    <a:pt x="831" y="7935"/>
                    <a:pt x="789" y="7935"/>
                  </a:cubicBezTo>
                  <a:cubicBezTo>
                    <a:pt x="685" y="7935"/>
                    <a:pt x="587" y="7992"/>
                    <a:pt x="536" y="8085"/>
                  </a:cubicBezTo>
                  <a:cubicBezTo>
                    <a:pt x="179" y="8751"/>
                    <a:pt x="0" y="9502"/>
                    <a:pt x="0" y="10252"/>
                  </a:cubicBezTo>
                  <a:cubicBezTo>
                    <a:pt x="0" y="12835"/>
                    <a:pt x="2084" y="14919"/>
                    <a:pt x="4656" y="14919"/>
                  </a:cubicBezTo>
                  <a:cubicBezTo>
                    <a:pt x="7239" y="14919"/>
                    <a:pt x="9323" y="12835"/>
                    <a:pt x="9323" y="10252"/>
                  </a:cubicBezTo>
                  <a:cubicBezTo>
                    <a:pt x="9323" y="9894"/>
                    <a:pt x="9275" y="9537"/>
                    <a:pt x="9204" y="9204"/>
                  </a:cubicBezTo>
                  <a:lnTo>
                    <a:pt x="9204" y="9204"/>
                  </a:lnTo>
                  <a:cubicBezTo>
                    <a:pt x="9537" y="9275"/>
                    <a:pt x="9894" y="9323"/>
                    <a:pt x="10251" y="9323"/>
                  </a:cubicBezTo>
                  <a:cubicBezTo>
                    <a:pt x="12835" y="9323"/>
                    <a:pt x="14919" y="7239"/>
                    <a:pt x="14919" y="4656"/>
                  </a:cubicBezTo>
                  <a:cubicBezTo>
                    <a:pt x="14919" y="2084"/>
                    <a:pt x="12811" y="0"/>
                    <a:pt x="10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5"/>
            <p:cNvSpPr/>
            <p:nvPr/>
          </p:nvSpPr>
          <p:spPr>
            <a:xfrm>
              <a:off x="1039400" y="1478425"/>
              <a:ext cx="70875" cy="26075"/>
            </a:xfrm>
            <a:custGeom>
              <a:avLst/>
              <a:gdLst/>
              <a:ahLst/>
              <a:cxnLst/>
              <a:rect l="l" t="t" r="r" b="b"/>
              <a:pathLst>
                <a:path w="2835" h="1043" extrusionOk="0">
                  <a:moveTo>
                    <a:pt x="340" y="1"/>
                  </a:moveTo>
                  <a:cubicBezTo>
                    <a:pt x="266" y="1"/>
                    <a:pt x="191" y="31"/>
                    <a:pt x="132" y="90"/>
                  </a:cubicBezTo>
                  <a:cubicBezTo>
                    <a:pt x="1" y="209"/>
                    <a:pt x="1" y="388"/>
                    <a:pt x="132" y="507"/>
                  </a:cubicBezTo>
                  <a:cubicBezTo>
                    <a:pt x="465" y="852"/>
                    <a:pt x="929" y="1043"/>
                    <a:pt x="1417" y="1043"/>
                  </a:cubicBezTo>
                  <a:cubicBezTo>
                    <a:pt x="1906" y="1043"/>
                    <a:pt x="2370" y="852"/>
                    <a:pt x="2715" y="507"/>
                  </a:cubicBezTo>
                  <a:cubicBezTo>
                    <a:pt x="2834" y="388"/>
                    <a:pt x="2834" y="209"/>
                    <a:pt x="2715" y="90"/>
                  </a:cubicBezTo>
                  <a:cubicBezTo>
                    <a:pt x="2656" y="37"/>
                    <a:pt x="2581" y="10"/>
                    <a:pt x="2507" y="10"/>
                  </a:cubicBezTo>
                  <a:cubicBezTo>
                    <a:pt x="2432" y="10"/>
                    <a:pt x="2358" y="37"/>
                    <a:pt x="2299" y="90"/>
                  </a:cubicBezTo>
                  <a:cubicBezTo>
                    <a:pt x="2060" y="328"/>
                    <a:pt x="1751" y="459"/>
                    <a:pt x="1417" y="459"/>
                  </a:cubicBezTo>
                  <a:cubicBezTo>
                    <a:pt x="1096" y="459"/>
                    <a:pt x="763" y="328"/>
                    <a:pt x="548" y="90"/>
                  </a:cubicBezTo>
                  <a:cubicBezTo>
                    <a:pt x="489" y="31"/>
                    <a:pt x="414" y="1"/>
                    <a:pt x="3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5"/>
            <p:cNvSpPr/>
            <p:nvPr/>
          </p:nvSpPr>
          <p:spPr>
            <a:xfrm>
              <a:off x="1007250" y="1432150"/>
              <a:ext cx="48250" cy="21900"/>
            </a:xfrm>
            <a:custGeom>
              <a:avLst/>
              <a:gdLst/>
              <a:ahLst/>
              <a:cxnLst/>
              <a:rect l="l" t="t" r="r" b="b"/>
              <a:pathLst>
                <a:path w="1930" h="876" extrusionOk="0">
                  <a:moveTo>
                    <a:pt x="965" y="1"/>
                  </a:moveTo>
                  <a:cubicBezTo>
                    <a:pt x="656" y="1"/>
                    <a:pt x="346" y="120"/>
                    <a:pt x="120" y="358"/>
                  </a:cubicBezTo>
                  <a:cubicBezTo>
                    <a:pt x="1" y="489"/>
                    <a:pt x="1" y="655"/>
                    <a:pt x="120" y="786"/>
                  </a:cubicBezTo>
                  <a:cubicBezTo>
                    <a:pt x="179" y="846"/>
                    <a:pt x="254" y="876"/>
                    <a:pt x="328" y="876"/>
                  </a:cubicBezTo>
                  <a:cubicBezTo>
                    <a:pt x="403" y="876"/>
                    <a:pt x="477" y="846"/>
                    <a:pt x="537" y="786"/>
                  </a:cubicBezTo>
                  <a:cubicBezTo>
                    <a:pt x="656" y="655"/>
                    <a:pt x="798" y="608"/>
                    <a:pt x="965" y="608"/>
                  </a:cubicBezTo>
                  <a:cubicBezTo>
                    <a:pt x="1132" y="608"/>
                    <a:pt x="1275" y="667"/>
                    <a:pt x="1394" y="786"/>
                  </a:cubicBezTo>
                  <a:cubicBezTo>
                    <a:pt x="1453" y="858"/>
                    <a:pt x="1537" y="870"/>
                    <a:pt x="1608" y="870"/>
                  </a:cubicBezTo>
                  <a:cubicBezTo>
                    <a:pt x="1680" y="870"/>
                    <a:pt x="1751" y="846"/>
                    <a:pt x="1811" y="786"/>
                  </a:cubicBezTo>
                  <a:cubicBezTo>
                    <a:pt x="1930" y="655"/>
                    <a:pt x="1930" y="489"/>
                    <a:pt x="1811" y="358"/>
                  </a:cubicBezTo>
                  <a:cubicBezTo>
                    <a:pt x="1596" y="143"/>
                    <a:pt x="1299" y="1"/>
                    <a:pt x="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5"/>
            <p:cNvSpPr/>
            <p:nvPr/>
          </p:nvSpPr>
          <p:spPr>
            <a:xfrm>
              <a:off x="1094175" y="1432750"/>
              <a:ext cx="48550" cy="21600"/>
            </a:xfrm>
            <a:custGeom>
              <a:avLst/>
              <a:gdLst/>
              <a:ahLst/>
              <a:cxnLst/>
              <a:rect l="l" t="t" r="r" b="b"/>
              <a:pathLst>
                <a:path w="1942" h="864" extrusionOk="0">
                  <a:moveTo>
                    <a:pt x="977" y="0"/>
                  </a:moveTo>
                  <a:cubicBezTo>
                    <a:pt x="655" y="0"/>
                    <a:pt x="346" y="119"/>
                    <a:pt x="119" y="358"/>
                  </a:cubicBezTo>
                  <a:cubicBezTo>
                    <a:pt x="0" y="477"/>
                    <a:pt x="0" y="655"/>
                    <a:pt x="119" y="774"/>
                  </a:cubicBezTo>
                  <a:cubicBezTo>
                    <a:pt x="179" y="834"/>
                    <a:pt x="253" y="864"/>
                    <a:pt x="328" y="864"/>
                  </a:cubicBezTo>
                  <a:cubicBezTo>
                    <a:pt x="402" y="864"/>
                    <a:pt x="477" y="834"/>
                    <a:pt x="536" y="774"/>
                  </a:cubicBezTo>
                  <a:cubicBezTo>
                    <a:pt x="655" y="655"/>
                    <a:pt x="810" y="596"/>
                    <a:pt x="977" y="596"/>
                  </a:cubicBezTo>
                  <a:cubicBezTo>
                    <a:pt x="1131" y="596"/>
                    <a:pt x="1286" y="655"/>
                    <a:pt x="1405" y="774"/>
                  </a:cubicBezTo>
                  <a:cubicBezTo>
                    <a:pt x="1465" y="834"/>
                    <a:pt x="1536" y="858"/>
                    <a:pt x="1608" y="858"/>
                  </a:cubicBezTo>
                  <a:cubicBezTo>
                    <a:pt x="1691" y="858"/>
                    <a:pt x="1763" y="834"/>
                    <a:pt x="1822" y="774"/>
                  </a:cubicBezTo>
                  <a:cubicBezTo>
                    <a:pt x="1941" y="655"/>
                    <a:pt x="1941" y="477"/>
                    <a:pt x="1822" y="358"/>
                  </a:cubicBezTo>
                  <a:cubicBezTo>
                    <a:pt x="1584" y="131"/>
                    <a:pt x="1286" y="0"/>
                    <a:pt x="9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5"/>
            <p:cNvSpPr/>
            <p:nvPr/>
          </p:nvSpPr>
          <p:spPr>
            <a:xfrm>
              <a:off x="849800" y="1512075"/>
              <a:ext cx="16400" cy="14750"/>
            </a:xfrm>
            <a:custGeom>
              <a:avLst/>
              <a:gdLst/>
              <a:ahLst/>
              <a:cxnLst/>
              <a:rect l="l" t="t" r="r" b="b"/>
              <a:pathLst>
                <a:path w="656" h="590" extrusionOk="0">
                  <a:moveTo>
                    <a:pt x="328" y="0"/>
                  </a:moveTo>
                  <a:cubicBezTo>
                    <a:pt x="253" y="0"/>
                    <a:pt x="179" y="30"/>
                    <a:pt x="119" y="90"/>
                  </a:cubicBezTo>
                  <a:cubicBezTo>
                    <a:pt x="0" y="209"/>
                    <a:pt x="0" y="387"/>
                    <a:pt x="119" y="506"/>
                  </a:cubicBezTo>
                  <a:cubicBezTo>
                    <a:pt x="179" y="566"/>
                    <a:pt x="250" y="590"/>
                    <a:pt x="334" y="590"/>
                  </a:cubicBezTo>
                  <a:cubicBezTo>
                    <a:pt x="405" y="590"/>
                    <a:pt x="477" y="566"/>
                    <a:pt x="536" y="506"/>
                  </a:cubicBezTo>
                  <a:cubicBezTo>
                    <a:pt x="655" y="387"/>
                    <a:pt x="655" y="209"/>
                    <a:pt x="536" y="90"/>
                  </a:cubicBezTo>
                  <a:cubicBezTo>
                    <a:pt x="477" y="30"/>
                    <a:pt x="402" y="0"/>
                    <a:pt x="3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45"/>
          <p:cNvGrpSpPr/>
          <p:nvPr/>
        </p:nvGrpSpPr>
        <p:grpSpPr>
          <a:xfrm>
            <a:off x="393462" y="355015"/>
            <a:ext cx="981690" cy="1085121"/>
            <a:chOff x="1440879" y="355019"/>
            <a:chExt cx="797993" cy="882068"/>
          </a:xfrm>
        </p:grpSpPr>
        <p:sp>
          <p:nvSpPr>
            <p:cNvPr id="1781" name="Google Shape;1781;p45"/>
            <p:cNvSpPr/>
            <p:nvPr/>
          </p:nvSpPr>
          <p:spPr>
            <a:xfrm rot="5400000">
              <a:off x="2163576" y="354897"/>
              <a:ext cx="75175" cy="75417"/>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5"/>
            <p:cNvSpPr/>
            <p:nvPr/>
          </p:nvSpPr>
          <p:spPr>
            <a:xfrm rot="5400000">
              <a:off x="2163465" y="556621"/>
              <a:ext cx="75397" cy="75417"/>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5"/>
            <p:cNvSpPr/>
            <p:nvPr/>
          </p:nvSpPr>
          <p:spPr>
            <a:xfrm rot="5400000">
              <a:off x="2163576" y="758344"/>
              <a:ext cx="75175" cy="75417"/>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5"/>
            <p:cNvSpPr/>
            <p:nvPr/>
          </p:nvSpPr>
          <p:spPr>
            <a:xfrm rot="5400000">
              <a:off x="2163465" y="960068"/>
              <a:ext cx="75397" cy="75417"/>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5"/>
            <p:cNvSpPr/>
            <p:nvPr/>
          </p:nvSpPr>
          <p:spPr>
            <a:xfrm rot="5400000">
              <a:off x="2163576" y="1161791"/>
              <a:ext cx="75175" cy="75417"/>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5"/>
            <p:cNvSpPr/>
            <p:nvPr/>
          </p:nvSpPr>
          <p:spPr>
            <a:xfrm rot="5400000">
              <a:off x="1982932" y="354907"/>
              <a:ext cx="75175" cy="75397"/>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5"/>
            <p:cNvSpPr/>
            <p:nvPr/>
          </p:nvSpPr>
          <p:spPr>
            <a:xfrm rot="5400000">
              <a:off x="1982821" y="556631"/>
              <a:ext cx="75397" cy="75397"/>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5"/>
            <p:cNvSpPr/>
            <p:nvPr/>
          </p:nvSpPr>
          <p:spPr>
            <a:xfrm rot="5400000">
              <a:off x="1982932" y="758354"/>
              <a:ext cx="75175" cy="75397"/>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5"/>
            <p:cNvSpPr/>
            <p:nvPr/>
          </p:nvSpPr>
          <p:spPr>
            <a:xfrm rot="5400000">
              <a:off x="1982821" y="960078"/>
              <a:ext cx="75397" cy="75397"/>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5"/>
            <p:cNvSpPr/>
            <p:nvPr/>
          </p:nvSpPr>
          <p:spPr>
            <a:xfrm rot="5400000">
              <a:off x="1982932" y="1161801"/>
              <a:ext cx="75175" cy="75397"/>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5"/>
            <p:cNvSpPr/>
            <p:nvPr/>
          </p:nvSpPr>
          <p:spPr>
            <a:xfrm rot="5400000">
              <a:off x="1802288" y="354897"/>
              <a:ext cx="75175" cy="75417"/>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5"/>
            <p:cNvSpPr/>
            <p:nvPr/>
          </p:nvSpPr>
          <p:spPr>
            <a:xfrm rot="5400000">
              <a:off x="1802177" y="556621"/>
              <a:ext cx="75397" cy="75417"/>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5"/>
            <p:cNvSpPr/>
            <p:nvPr/>
          </p:nvSpPr>
          <p:spPr>
            <a:xfrm rot="5400000">
              <a:off x="1802288" y="758344"/>
              <a:ext cx="75175" cy="75417"/>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5"/>
            <p:cNvSpPr/>
            <p:nvPr/>
          </p:nvSpPr>
          <p:spPr>
            <a:xfrm rot="5400000">
              <a:off x="1802177" y="960068"/>
              <a:ext cx="75397" cy="75417"/>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5"/>
            <p:cNvSpPr/>
            <p:nvPr/>
          </p:nvSpPr>
          <p:spPr>
            <a:xfrm rot="5400000">
              <a:off x="1802288" y="1161791"/>
              <a:ext cx="75175" cy="75417"/>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5"/>
            <p:cNvSpPr/>
            <p:nvPr/>
          </p:nvSpPr>
          <p:spPr>
            <a:xfrm rot="5400000">
              <a:off x="1621634" y="354897"/>
              <a:ext cx="75175" cy="75417"/>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5"/>
            <p:cNvSpPr/>
            <p:nvPr/>
          </p:nvSpPr>
          <p:spPr>
            <a:xfrm rot="5400000">
              <a:off x="1621523" y="556621"/>
              <a:ext cx="75397" cy="75417"/>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5"/>
            <p:cNvSpPr/>
            <p:nvPr/>
          </p:nvSpPr>
          <p:spPr>
            <a:xfrm rot="5400000">
              <a:off x="1621634" y="758344"/>
              <a:ext cx="75175" cy="75417"/>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5"/>
            <p:cNvSpPr/>
            <p:nvPr/>
          </p:nvSpPr>
          <p:spPr>
            <a:xfrm rot="5400000">
              <a:off x="1621523" y="960068"/>
              <a:ext cx="75397" cy="75417"/>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5"/>
            <p:cNvSpPr/>
            <p:nvPr/>
          </p:nvSpPr>
          <p:spPr>
            <a:xfrm rot="5400000">
              <a:off x="1621634" y="1161791"/>
              <a:ext cx="75175" cy="75417"/>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5"/>
            <p:cNvSpPr/>
            <p:nvPr/>
          </p:nvSpPr>
          <p:spPr>
            <a:xfrm rot="5400000">
              <a:off x="1440991" y="354907"/>
              <a:ext cx="75175" cy="75397"/>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5"/>
            <p:cNvSpPr/>
            <p:nvPr/>
          </p:nvSpPr>
          <p:spPr>
            <a:xfrm rot="5400000">
              <a:off x="1440879" y="556631"/>
              <a:ext cx="75397" cy="75397"/>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5"/>
            <p:cNvSpPr/>
            <p:nvPr/>
          </p:nvSpPr>
          <p:spPr>
            <a:xfrm rot="5400000">
              <a:off x="1440991" y="758354"/>
              <a:ext cx="75175" cy="75397"/>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5"/>
            <p:cNvSpPr/>
            <p:nvPr/>
          </p:nvSpPr>
          <p:spPr>
            <a:xfrm rot="5400000">
              <a:off x="1440879" y="960078"/>
              <a:ext cx="75397" cy="75397"/>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5"/>
            <p:cNvSpPr/>
            <p:nvPr/>
          </p:nvSpPr>
          <p:spPr>
            <a:xfrm rot="5400000">
              <a:off x="1440991" y="1161801"/>
              <a:ext cx="75175" cy="75397"/>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6" name="Google Shape;1806;p45"/>
          <p:cNvGrpSpPr/>
          <p:nvPr/>
        </p:nvGrpSpPr>
        <p:grpSpPr>
          <a:xfrm>
            <a:off x="2776696" y="3973557"/>
            <a:ext cx="592783" cy="649681"/>
            <a:chOff x="6072409" y="4521978"/>
            <a:chExt cx="436705" cy="478622"/>
          </a:xfrm>
        </p:grpSpPr>
        <p:sp>
          <p:nvSpPr>
            <p:cNvPr id="1807" name="Google Shape;1807;p45"/>
            <p:cNvSpPr/>
            <p:nvPr/>
          </p:nvSpPr>
          <p:spPr>
            <a:xfrm rot="5400000">
              <a:off x="6433818" y="4521857"/>
              <a:ext cx="75175" cy="75417"/>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5"/>
            <p:cNvSpPr/>
            <p:nvPr/>
          </p:nvSpPr>
          <p:spPr>
            <a:xfrm rot="5400000">
              <a:off x="6433707" y="4723580"/>
              <a:ext cx="75397" cy="75417"/>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5"/>
            <p:cNvSpPr/>
            <p:nvPr/>
          </p:nvSpPr>
          <p:spPr>
            <a:xfrm rot="5400000">
              <a:off x="6433818" y="4925304"/>
              <a:ext cx="75175" cy="75417"/>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5"/>
            <p:cNvSpPr/>
            <p:nvPr/>
          </p:nvSpPr>
          <p:spPr>
            <a:xfrm rot="5400000">
              <a:off x="6253174" y="4521867"/>
              <a:ext cx="75175" cy="75397"/>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5"/>
            <p:cNvSpPr/>
            <p:nvPr/>
          </p:nvSpPr>
          <p:spPr>
            <a:xfrm rot="5400000">
              <a:off x="6253063" y="4723591"/>
              <a:ext cx="75397" cy="75397"/>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5"/>
            <p:cNvSpPr/>
            <p:nvPr/>
          </p:nvSpPr>
          <p:spPr>
            <a:xfrm rot="5400000">
              <a:off x="6253174" y="4925314"/>
              <a:ext cx="75175" cy="75397"/>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5"/>
            <p:cNvSpPr/>
            <p:nvPr/>
          </p:nvSpPr>
          <p:spPr>
            <a:xfrm rot="5400000">
              <a:off x="6072531" y="4521857"/>
              <a:ext cx="75175" cy="75417"/>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rot="5400000">
              <a:off x="6072419" y="4723580"/>
              <a:ext cx="75397" cy="75417"/>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rot="5400000">
              <a:off x="6072531" y="4925304"/>
              <a:ext cx="75175" cy="75417"/>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1757;p45">
            <a:extLst>
              <a:ext uri="{FF2B5EF4-FFF2-40B4-BE49-F238E27FC236}">
                <a16:creationId xmlns:a16="http://schemas.microsoft.com/office/drawing/2014/main" id="{4107912D-0065-4643-846A-68CE6004A60A}"/>
              </a:ext>
            </a:extLst>
          </p:cNvPr>
          <p:cNvSpPr txBox="1">
            <a:spLocks/>
          </p:cNvSpPr>
          <p:nvPr/>
        </p:nvSpPr>
        <p:spPr>
          <a:xfrm>
            <a:off x="5488625" y="1683008"/>
            <a:ext cx="2873300" cy="7374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Karla"/>
              <a:buNone/>
              <a:defRPr sz="2000" b="1"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accent1"/>
              </a:buClr>
              <a:buSzPts val="1400"/>
              <a:buFont typeface="Karla"/>
              <a:buNone/>
              <a:defRPr sz="2000" b="1"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rgbClr val="000000"/>
              </a:buClr>
              <a:buSzPts val="1400"/>
              <a:buFont typeface="Karla"/>
              <a:buNone/>
              <a:defRPr sz="2000" b="1"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rgbClr val="000000"/>
              </a:buClr>
              <a:buSzPts val="1400"/>
              <a:buFont typeface="Karla"/>
              <a:buNone/>
              <a:defRPr sz="2000" b="1"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rgbClr val="000000"/>
              </a:buClr>
              <a:buSzPts val="1400"/>
              <a:buFont typeface="Karla"/>
              <a:buNone/>
              <a:defRPr sz="2000" b="1"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rgbClr val="000000"/>
              </a:buClr>
              <a:buSzPts val="1400"/>
              <a:buFont typeface="Karla"/>
              <a:buNone/>
              <a:defRPr sz="2000" b="1"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rgbClr val="000000"/>
              </a:buClr>
              <a:buSzPts val="1400"/>
              <a:buFont typeface="Karla"/>
              <a:buNone/>
              <a:defRPr sz="2000" b="1"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rgbClr val="000000"/>
              </a:buClr>
              <a:buSzPts val="1400"/>
              <a:buFont typeface="Karla"/>
              <a:buNone/>
              <a:defRPr sz="2000" b="1"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rgbClr val="000000"/>
              </a:buClr>
              <a:buSzPts val="1400"/>
              <a:buFont typeface="Karla"/>
              <a:buNone/>
              <a:defRPr sz="2000" b="1" i="0" u="none" strike="noStrike" cap="none">
                <a:solidFill>
                  <a:schemeClr val="dk1"/>
                </a:solidFill>
                <a:latin typeface="Open Sans"/>
                <a:ea typeface="Open Sans"/>
                <a:cs typeface="Open Sans"/>
                <a:sym typeface="Open Sans"/>
              </a:defRPr>
            </a:lvl9pPr>
          </a:lstStyle>
          <a:p>
            <a:pPr marL="0" indent="0"/>
            <a:r>
              <a:rPr lang="ro-RO" dirty="0"/>
              <a:t>Organizează-ți și prioritează corect</a:t>
            </a:r>
            <a:endParaRPr lang="en-US" dirty="0"/>
          </a:p>
        </p:txBody>
      </p:sp>
      <p:sp>
        <p:nvSpPr>
          <p:cNvPr id="75" name="Google Shape;2234;p54">
            <a:extLst>
              <a:ext uri="{FF2B5EF4-FFF2-40B4-BE49-F238E27FC236}">
                <a16:creationId xmlns:a16="http://schemas.microsoft.com/office/drawing/2014/main" id="{D7FC5220-5E97-4413-9865-FAD1A982CD19}"/>
              </a:ext>
            </a:extLst>
          </p:cNvPr>
          <p:cNvSpPr/>
          <p:nvPr/>
        </p:nvSpPr>
        <p:spPr>
          <a:xfrm>
            <a:off x="4705651" y="4056538"/>
            <a:ext cx="566700" cy="566700"/>
          </a:xfrm>
          <a:prstGeom prst="rect">
            <a:avLst/>
          </a:prstGeom>
          <a:solidFill>
            <a:schemeClr val="accent3"/>
          </a:solidFill>
          <a:ln>
            <a:noFill/>
          </a:ln>
          <a:effectLst>
            <a:outerShdw dist="152400" dir="27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2239;p54">
            <a:extLst>
              <a:ext uri="{FF2B5EF4-FFF2-40B4-BE49-F238E27FC236}">
                <a16:creationId xmlns:a16="http://schemas.microsoft.com/office/drawing/2014/main" id="{B23DFBD6-A4BE-4241-B374-08C8F8E1FF1D}"/>
              </a:ext>
            </a:extLst>
          </p:cNvPr>
          <p:cNvGrpSpPr/>
          <p:nvPr/>
        </p:nvGrpSpPr>
        <p:grpSpPr>
          <a:xfrm>
            <a:off x="4825265" y="4113859"/>
            <a:ext cx="312061" cy="416613"/>
            <a:chOff x="6516875" y="2042650"/>
            <a:chExt cx="278925" cy="372375"/>
          </a:xfrm>
        </p:grpSpPr>
        <p:sp>
          <p:nvSpPr>
            <p:cNvPr id="77" name="Google Shape;2240;p54">
              <a:extLst>
                <a:ext uri="{FF2B5EF4-FFF2-40B4-BE49-F238E27FC236}">
                  <a16:creationId xmlns:a16="http://schemas.microsoft.com/office/drawing/2014/main" id="{EEA1694C-86C8-4FC2-9E8C-83D0362FF75B}"/>
                </a:ext>
              </a:extLst>
            </p:cNvPr>
            <p:cNvSpPr/>
            <p:nvPr/>
          </p:nvSpPr>
          <p:spPr>
            <a:xfrm>
              <a:off x="6516875" y="2042650"/>
              <a:ext cx="278925" cy="372375"/>
            </a:xfrm>
            <a:custGeom>
              <a:avLst/>
              <a:gdLst/>
              <a:ahLst/>
              <a:cxnLst/>
              <a:rect l="l" t="t" r="r" b="b"/>
              <a:pathLst>
                <a:path w="11157" h="14895" extrusionOk="0">
                  <a:moveTo>
                    <a:pt x="9775" y="596"/>
                  </a:moveTo>
                  <a:lnTo>
                    <a:pt x="8883" y="2239"/>
                  </a:lnTo>
                  <a:cubicBezTo>
                    <a:pt x="8835" y="2322"/>
                    <a:pt x="8835" y="2417"/>
                    <a:pt x="8871" y="2501"/>
                  </a:cubicBezTo>
                  <a:cubicBezTo>
                    <a:pt x="8918" y="2584"/>
                    <a:pt x="8978" y="2643"/>
                    <a:pt x="9061" y="2655"/>
                  </a:cubicBezTo>
                  <a:lnTo>
                    <a:pt x="9871" y="2834"/>
                  </a:lnTo>
                  <a:lnTo>
                    <a:pt x="8287" y="4858"/>
                  </a:lnTo>
                  <a:lnTo>
                    <a:pt x="8585" y="3465"/>
                  </a:lnTo>
                  <a:cubicBezTo>
                    <a:pt x="8632" y="3405"/>
                    <a:pt x="8621" y="3310"/>
                    <a:pt x="8561" y="3251"/>
                  </a:cubicBezTo>
                  <a:cubicBezTo>
                    <a:pt x="8513" y="3191"/>
                    <a:pt x="8442" y="3155"/>
                    <a:pt x="8347" y="3132"/>
                  </a:cubicBezTo>
                  <a:lnTo>
                    <a:pt x="7489" y="3036"/>
                  </a:lnTo>
                  <a:lnTo>
                    <a:pt x="8061" y="596"/>
                  </a:lnTo>
                  <a:close/>
                  <a:moveTo>
                    <a:pt x="7835" y="0"/>
                  </a:moveTo>
                  <a:cubicBezTo>
                    <a:pt x="7704" y="0"/>
                    <a:pt x="7585" y="84"/>
                    <a:pt x="7561" y="215"/>
                  </a:cubicBezTo>
                  <a:lnTo>
                    <a:pt x="7097" y="2179"/>
                  </a:lnTo>
                  <a:cubicBezTo>
                    <a:pt x="6787" y="2120"/>
                    <a:pt x="6466" y="2096"/>
                    <a:pt x="6144" y="2096"/>
                  </a:cubicBezTo>
                  <a:cubicBezTo>
                    <a:pt x="4799" y="2096"/>
                    <a:pt x="3549" y="2620"/>
                    <a:pt x="2596" y="3548"/>
                  </a:cubicBezTo>
                  <a:cubicBezTo>
                    <a:pt x="1655" y="4489"/>
                    <a:pt x="1132" y="5739"/>
                    <a:pt x="1132" y="7049"/>
                  </a:cubicBezTo>
                  <a:cubicBezTo>
                    <a:pt x="1132" y="7346"/>
                    <a:pt x="858" y="7918"/>
                    <a:pt x="417" y="8537"/>
                  </a:cubicBezTo>
                  <a:cubicBezTo>
                    <a:pt x="0" y="9120"/>
                    <a:pt x="60" y="9537"/>
                    <a:pt x="179" y="9775"/>
                  </a:cubicBezTo>
                  <a:cubicBezTo>
                    <a:pt x="310" y="10025"/>
                    <a:pt x="631" y="10323"/>
                    <a:pt x="1429" y="10382"/>
                  </a:cubicBezTo>
                  <a:lnTo>
                    <a:pt x="1429" y="11668"/>
                  </a:lnTo>
                  <a:cubicBezTo>
                    <a:pt x="1429" y="12526"/>
                    <a:pt x="2144" y="13228"/>
                    <a:pt x="3001" y="13228"/>
                  </a:cubicBezTo>
                  <a:cubicBezTo>
                    <a:pt x="3763" y="13228"/>
                    <a:pt x="4180" y="13252"/>
                    <a:pt x="4358" y="13407"/>
                  </a:cubicBezTo>
                  <a:cubicBezTo>
                    <a:pt x="4537" y="13549"/>
                    <a:pt x="4584" y="13942"/>
                    <a:pt x="4620" y="14621"/>
                  </a:cubicBezTo>
                  <a:cubicBezTo>
                    <a:pt x="4644" y="14776"/>
                    <a:pt x="4763" y="14895"/>
                    <a:pt x="4918" y="14895"/>
                  </a:cubicBezTo>
                  <a:lnTo>
                    <a:pt x="9109" y="14895"/>
                  </a:lnTo>
                  <a:cubicBezTo>
                    <a:pt x="9180" y="14895"/>
                    <a:pt x="9264" y="14859"/>
                    <a:pt x="9311" y="14800"/>
                  </a:cubicBezTo>
                  <a:cubicBezTo>
                    <a:pt x="9371" y="14740"/>
                    <a:pt x="9406" y="14669"/>
                    <a:pt x="9383" y="14585"/>
                  </a:cubicBezTo>
                  <a:cubicBezTo>
                    <a:pt x="9359" y="14014"/>
                    <a:pt x="9323" y="13597"/>
                    <a:pt x="9347" y="13240"/>
                  </a:cubicBezTo>
                  <a:cubicBezTo>
                    <a:pt x="9347" y="13073"/>
                    <a:pt x="9204" y="12942"/>
                    <a:pt x="9061" y="12942"/>
                  </a:cubicBezTo>
                  <a:cubicBezTo>
                    <a:pt x="8894" y="12942"/>
                    <a:pt x="8763" y="13073"/>
                    <a:pt x="8763" y="13228"/>
                  </a:cubicBezTo>
                  <a:cubicBezTo>
                    <a:pt x="8763" y="13538"/>
                    <a:pt x="8775" y="13883"/>
                    <a:pt x="8787" y="14300"/>
                  </a:cubicBezTo>
                  <a:lnTo>
                    <a:pt x="5192" y="14300"/>
                  </a:lnTo>
                  <a:cubicBezTo>
                    <a:pt x="5144" y="13657"/>
                    <a:pt x="5061" y="13216"/>
                    <a:pt x="4727" y="12942"/>
                  </a:cubicBezTo>
                  <a:cubicBezTo>
                    <a:pt x="4370" y="12645"/>
                    <a:pt x="3834" y="12621"/>
                    <a:pt x="2989" y="12621"/>
                  </a:cubicBezTo>
                  <a:cubicBezTo>
                    <a:pt x="2441" y="12621"/>
                    <a:pt x="1989" y="12168"/>
                    <a:pt x="1989" y="11633"/>
                  </a:cubicBezTo>
                  <a:lnTo>
                    <a:pt x="1989" y="11252"/>
                  </a:lnTo>
                  <a:cubicBezTo>
                    <a:pt x="2179" y="11252"/>
                    <a:pt x="2441" y="11335"/>
                    <a:pt x="2715" y="11502"/>
                  </a:cubicBezTo>
                  <a:cubicBezTo>
                    <a:pt x="2763" y="11525"/>
                    <a:pt x="2810" y="11549"/>
                    <a:pt x="2870" y="11549"/>
                  </a:cubicBezTo>
                  <a:cubicBezTo>
                    <a:pt x="2977" y="11549"/>
                    <a:pt x="3060" y="11490"/>
                    <a:pt x="3120" y="11394"/>
                  </a:cubicBezTo>
                  <a:cubicBezTo>
                    <a:pt x="3191" y="11264"/>
                    <a:pt x="3156" y="11085"/>
                    <a:pt x="3013" y="10990"/>
                  </a:cubicBezTo>
                  <a:cubicBezTo>
                    <a:pt x="2632" y="10775"/>
                    <a:pt x="2286" y="10668"/>
                    <a:pt x="2001" y="10668"/>
                  </a:cubicBezTo>
                  <a:lnTo>
                    <a:pt x="2001" y="10085"/>
                  </a:lnTo>
                  <a:cubicBezTo>
                    <a:pt x="2001" y="9918"/>
                    <a:pt x="1870" y="9787"/>
                    <a:pt x="1703" y="9787"/>
                  </a:cubicBezTo>
                  <a:cubicBezTo>
                    <a:pt x="1179" y="9787"/>
                    <a:pt x="786" y="9668"/>
                    <a:pt x="679" y="9478"/>
                  </a:cubicBezTo>
                  <a:cubicBezTo>
                    <a:pt x="608" y="9347"/>
                    <a:pt x="679" y="9108"/>
                    <a:pt x="870" y="8835"/>
                  </a:cubicBezTo>
                  <a:cubicBezTo>
                    <a:pt x="1251" y="8311"/>
                    <a:pt x="1703" y="7573"/>
                    <a:pt x="1703" y="7001"/>
                  </a:cubicBezTo>
                  <a:cubicBezTo>
                    <a:pt x="1703" y="4596"/>
                    <a:pt x="3691" y="2631"/>
                    <a:pt x="6132" y="2631"/>
                  </a:cubicBezTo>
                  <a:cubicBezTo>
                    <a:pt x="6394" y="2631"/>
                    <a:pt x="6680" y="2655"/>
                    <a:pt x="6930" y="2703"/>
                  </a:cubicBezTo>
                  <a:lnTo>
                    <a:pt x="6823" y="3155"/>
                  </a:lnTo>
                  <a:cubicBezTo>
                    <a:pt x="6811" y="3227"/>
                    <a:pt x="6823" y="3310"/>
                    <a:pt x="6870" y="3393"/>
                  </a:cubicBezTo>
                  <a:cubicBezTo>
                    <a:pt x="6918" y="3465"/>
                    <a:pt x="6989" y="3513"/>
                    <a:pt x="7085" y="3513"/>
                  </a:cubicBezTo>
                  <a:lnTo>
                    <a:pt x="7954" y="3608"/>
                  </a:lnTo>
                  <a:lnTo>
                    <a:pt x="7466" y="5930"/>
                  </a:lnTo>
                  <a:cubicBezTo>
                    <a:pt x="7442" y="6072"/>
                    <a:pt x="7513" y="6203"/>
                    <a:pt x="7632" y="6263"/>
                  </a:cubicBezTo>
                  <a:cubicBezTo>
                    <a:pt x="7680" y="6275"/>
                    <a:pt x="7704" y="6287"/>
                    <a:pt x="7751" y="6287"/>
                  </a:cubicBezTo>
                  <a:cubicBezTo>
                    <a:pt x="7835" y="6287"/>
                    <a:pt x="7930" y="6251"/>
                    <a:pt x="7978" y="6168"/>
                  </a:cubicBezTo>
                  <a:lnTo>
                    <a:pt x="9502" y="4191"/>
                  </a:lnTo>
                  <a:cubicBezTo>
                    <a:pt x="10180" y="4977"/>
                    <a:pt x="10549" y="5965"/>
                    <a:pt x="10549" y="7001"/>
                  </a:cubicBezTo>
                  <a:cubicBezTo>
                    <a:pt x="10549" y="7811"/>
                    <a:pt x="10323" y="8597"/>
                    <a:pt x="9895" y="9287"/>
                  </a:cubicBezTo>
                  <a:cubicBezTo>
                    <a:pt x="9621" y="9728"/>
                    <a:pt x="9406" y="10132"/>
                    <a:pt x="9240" y="10537"/>
                  </a:cubicBezTo>
                  <a:cubicBezTo>
                    <a:pt x="9180" y="10680"/>
                    <a:pt x="9252" y="10847"/>
                    <a:pt x="9406" y="10918"/>
                  </a:cubicBezTo>
                  <a:cubicBezTo>
                    <a:pt x="9430" y="10930"/>
                    <a:pt x="9478" y="10954"/>
                    <a:pt x="9525" y="10954"/>
                  </a:cubicBezTo>
                  <a:cubicBezTo>
                    <a:pt x="9645" y="10954"/>
                    <a:pt x="9740" y="10871"/>
                    <a:pt x="9787" y="10775"/>
                  </a:cubicBezTo>
                  <a:cubicBezTo>
                    <a:pt x="9942" y="10394"/>
                    <a:pt x="10145" y="10013"/>
                    <a:pt x="10395" y="9609"/>
                  </a:cubicBezTo>
                  <a:cubicBezTo>
                    <a:pt x="10871" y="8835"/>
                    <a:pt x="11133" y="7942"/>
                    <a:pt x="11133" y="7037"/>
                  </a:cubicBezTo>
                  <a:cubicBezTo>
                    <a:pt x="11157" y="5858"/>
                    <a:pt x="10716" y="4703"/>
                    <a:pt x="9895" y="3786"/>
                  </a:cubicBezTo>
                  <a:lnTo>
                    <a:pt x="10621" y="2858"/>
                  </a:lnTo>
                  <a:cubicBezTo>
                    <a:pt x="10680" y="2774"/>
                    <a:pt x="10704" y="2679"/>
                    <a:pt x="10668" y="2572"/>
                  </a:cubicBezTo>
                  <a:cubicBezTo>
                    <a:pt x="10645" y="2477"/>
                    <a:pt x="10549" y="2405"/>
                    <a:pt x="10466" y="2381"/>
                  </a:cubicBezTo>
                  <a:lnTo>
                    <a:pt x="9585" y="2167"/>
                  </a:lnTo>
                  <a:lnTo>
                    <a:pt x="10514" y="429"/>
                  </a:lnTo>
                  <a:cubicBezTo>
                    <a:pt x="10561" y="334"/>
                    <a:pt x="10561" y="238"/>
                    <a:pt x="10514" y="143"/>
                  </a:cubicBezTo>
                  <a:cubicBezTo>
                    <a:pt x="10454" y="60"/>
                    <a:pt x="10371" y="0"/>
                    <a:pt x="10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78" name="Google Shape;2241;p54">
              <a:extLst>
                <a:ext uri="{FF2B5EF4-FFF2-40B4-BE49-F238E27FC236}">
                  <a16:creationId xmlns:a16="http://schemas.microsoft.com/office/drawing/2014/main" id="{DFC898FB-BB96-4124-915A-16600FD0BA2F}"/>
                </a:ext>
              </a:extLst>
            </p:cNvPr>
            <p:cNvSpPr/>
            <p:nvPr/>
          </p:nvSpPr>
          <p:spPr>
            <a:xfrm>
              <a:off x="6576400" y="2228975"/>
              <a:ext cx="14900" cy="14900"/>
            </a:xfrm>
            <a:custGeom>
              <a:avLst/>
              <a:gdLst/>
              <a:ahLst/>
              <a:cxnLst/>
              <a:rect l="l" t="t" r="r" b="b"/>
              <a:pathLst>
                <a:path w="596" h="596" extrusionOk="0">
                  <a:moveTo>
                    <a:pt x="298" y="1"/>
                  </a:moveTo>
                  <a:cubicBezTo>
                    <a:pt x="132" y="1"/>
                    <a:pt x="1" y="131"/>
                    <a:pt x="1" y="298"/>
                  </a:cubicBezTo>
                  <a:cubicBezTo>
                    <a:pt x="1" y="465"/>
                    <a:pt x="132" y="596"/>
                    <a:pt x="298" y="596"/>
                  </a:cubicBezTo>
                  <a:cubicBezTo>
                    <a:pt x="465" y="596"/>
                    <a:pt x="596" y="465"/>
                    <a:pt x="596" y="298"/>
                  </a:cubicBezTo>
                  <a:cubicBezTo>
                    <a:pt x="584" y="120"/>
                    <a:pt x="441"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79" name="Google Shape;2242;p54">
              <a:extLst>
                <a:ext uri="{FF2B5EF4-FFF2-40B4-BE49-F238E27FC236}">
                  <a16:creationId xmlns:a16="http://schemas.microsoft.com/office/drawing/2014/main" id="{B5158C99-66C9-4251-A08F-BF6170911EC3}"/>
                </a:ext>
              </a:extLst>
            </p:cNvPr>
            <p:cNvSpPr/>
            <p:nvPr/>
          </p:nvSpPr>
          <p:spPr>
            <a:xfrm>
              <a:off x="6621050" y="2134925"/>
              <a:ext cx="74750" cy="108650"/>
            </a:xfrm>
            <a:custGeom>
              <a:avLst/>
              <a:gdLst/>
              <a:ahLst/>
              <a:cxnLst/>
              <a:rect l="l" t="t" r="r" b="b"/>
              <a:pathLst>
                <a:path w="2990" h="4346" extrusionOk="0">
                  <a:moveTo>
                    <a:pt x="1918" y="595"/>
                  </a:moveTo>
                  <a:lnTo>
                    <a:pt x="1596" y="1393"/>
                  </a:lnTo>
                  <a:cubicBezTo>
                    <a:pt x="1560" y="1465"/>
                    <a:pt x="1560" y="1560"/>
                    <a:pt x="1608" y="1631"/>
                  </a:cubicBezTo>
                  <a:cubicBezTo>
                    <a:pt x="1656" y="1703"/>
                    <a:pt x="1715" y="1762"/>
                    <a:pt x="1798" y="1786"/>
                  </a:cubicBezTo>
                  <a:lnTo>
                    <a:pt x="2156" y="1869"/>
                  </a:lnTo>
                  <a:lnTo>
                    <a:pt x="1251" y="2977"/>
                  </a:lnTo>
                  <a:lnTo>
                    <a:pt x="1370" y="2405"/>
                  </a:lnTo>
                  <a:cubicBezTo>
                    <a:pt x="1382" y="2334"/>
                    <a:pt x="1370" y="2239"/>
                    <a:pt x="1322" y="2167"/>
                  </a:cubicBezTo>
                  <a:cubicBezTo>
                    <a:pt x="1275" y="2096"/>
                    <a:pt x="1203" y="2060"/>
                    <a:pt x="1120" y="2048"/>
                  </a:cubicBezTo>
                  <a:lnTo>
                    <a:pt x="655" y="1988"/>
                  </a:lnTo>
                  <a:lnTo>
                    <a:pt x="1001" y="595"/>
                  </a:lnTo>
                  <a:close/>
                  <a:moveTo>
                    <a:pt x="763" y="0"/>
                  </a:moveTo>
                  <a:cubicBezTo>
                    <a:pt x="620" y="0"/>
                    <a:pt x="501" y="83"/>
                    <a:pt x="477" y="214"/>
                  </a:cubicBezTo>
                  <a:lnTo>
                    <a:pt x="13" y="2167"/>
                  </a:lnTo>
                  <a:cubicBezTo>
                    <a:pt x="1" y="2239"/>
                    <a:pt x="13" y="2334"/>
                    <a:pt x="60" y="2405"/>
                  </a:cubicBezTo>
                  <a:cubicBezTo>
                    <a:pt x="108" y="2477"/>
                    <a:pt x="179" y="2524"/>
                    <a:pt x="263" y="2524"/>
                  </a:cubicBezTo>
                  <a:lnTo>
                    <a:pt x="727" y="2572"/>
                  </a:lnTo>
                  <a:lnTo>
                    <a:pt x="429" y="3989"/>
                  </a:lnTo>
                  <a:cubicBezTo>
                    <a:pt x="382" y="4132"/>
                    <a:pt x="465" y="4263"/>
                    <a:pt x="584" y="4310"/>
                  </a:cubicBezTo>
                  <a:cubicBezTo>
                    <a:pt x="620" y="4322"/>
                    <a:pt x="667" y="4346"/>
                    <a:pt x="715" y="4346"/>
                  </a:cubicBezTo>
                  <a:cubicBezTo>
                    <a:pt x="798" y="4346"/>
                    <a:pt x="882" y="4310"/>
                    <a:pt x="941" y="4239"/>
                  </a:cubicBezTo>
                  <a:lnTo>
                    <a:pt x="2906" y="1869"/>
                  </a:lnTo>
                  <a:cubicBezTo>
                    <a:pt x="2965" y="1798"/>
                    <a:pt x="2989" y="1691"/>
                    <a:pt x="2941" y="1584"/>
                  </a:cubicBezTo>
                  <a:cubicBezTo>
                    <a:pt x="2918" y="1500"/>
                    <a:pt x="2822" y="1429"/>
                    <a:pt x="2739" y="1393"/>
                  </a:cubicBezTo>
                  <a:lnTo>
                    <a:pt x="2251" y="1274"/>
                  </a:lnTo>
                  <a:lnTo>
                    <a:pt x="2608" y="393"/>
                  </a:lnTo>
                  <a:cubicBezTo>
                    <a:pt x="2632" y="310"/>
                    <a:pt x="2632" y="203"/>
                    <a:pt x="2572" y="131"/>
                  </a:cubicBezTo>
                  <a:cubicBezTo>
                    <a:pt x="2513" y="60"/>
                    <a:pt x="2430" y="0"/>
                    <a:pt x="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80" name="Google Shape;2243;p54">
              <a:extLst>
                <a:ext uri="{FF2B5EF4-FFF2-40B4-BE49-F238E27FC236}">
                  <a16:creationId xmlns:a16="http://schemas.microsoft.com/office/drawing/2014/main" id="{0FA8C8C6-58B6-4A0A-8D57-76ECC8A08520}"/>
                </a:ext>
              </a:extLst>
            </p:cNvPr>
            <p:cNvSpPr/>
            <p:nvPr/>
          </p:nvSpPr>
          <p:spPr>
            <a:xfrm>
              <a:off x="6738625" y="2334650"/>
              <a:ext cx="14900" cy="14900"/>
            </a:xfrm>
            <a:custGeom>
              <a:avLst/>
              <a:gdLst/>
              <a:ahLst/>
              <a:cxnLst/>
              <a:rect l="l" t="t" r="r" b="b"/>
              <a:pathLst>
                <a:path w="596" h="596" extrusionOk="0">
                  <a:moveTo>
                    <a:pt x="298" y="0"/>
                  </a:moveTo>
                  <a:cubicBezTo>
                    <a:pt x="132" y="0"/>
                    <a:pt x="1" y="131"/>
                    <a:pt x="1" y="298"/>
                  </a:cubicBezTo>
                  <a:cubicBezTo>
                    <a:pt x="1" y="465"/>
                    <a:pt x="132" y="596"/>
                    <a:pt x="298" y="596"/>
                  </a:cubicBezTo>
                  <a:cubicBezTo>
                    <a:pt x="453" y="596"/>
                    <a:pt x="596" y="465"/>
                    <a:pt x="596" y="298"/>
                  </a:cubicBezTo>
                  <a:cubicBezTo>
                    <a:pt x="596" y="119"/>
                    <a:pt x="465"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
        <p:nvSpPr>
          <p:cNvPr id="81" name="Google Shape;1757;p45">
            <a:extLst>
              <a:ext uri="{FF2B5EF4-FFF2-40B4-BE49-F238E27FC236}">
                <a16:creationId xmlns:a16="http://schemas.microsoft.com/office/drawing/2014/main" id="{77B69736-3B1A-4D8F-96BD-CD6ABBA444DC}"/>
              </a:ext>
            </a:extLst>
          </p:cNvPr>
          <p:cNvSpPr txBox="1">
            <a:spLocks/>
          </p:cNvSpPr>
          <p:nvPr/>
        </p:nvSpPr>
        <p:spPr>
          <a:xfrm>
            <a:off x="5520445" y="4040675"/>
            <a:ext cx="3313184" cy="707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Karla"/>
              <a:buNone/>
              <a:defRPr sz="2000" b="1"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accent1"/>
              </a:buClr>
              <a:buSzPts val="1400"/>
              <a:buFont typeface="Karla"/>
              <a:buNone/>
              <a:defRPr sz="2000" b="1"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rgbClr val="000000"/>
              </a:buClr>
              <a:buSzPts val="1400"/>
              <a:buFont typeface="Karla"/>
              <a:buNone/>
              <a:defRPr sz="2000" b="1"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rgbClr val="000000"/>
              </a:buClr>
              <a:buSzPts val="1400"/>
              <a:buFont typeface="Karla"/>
              <a:buNone/>
              <a:defRPr sz="2000" b="1"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rgbClr val="000000"/>
              </a:buClr>
              <a:buSzPts val="1400"/>
              <a:buFont typeface="Karla"/>
              <a:buNone/>
              <a:defRPr sz="2000" b="1"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rgbClr val="000000"/>
              </a:buClr>
              <a:buSzPts val="1400"/>
              <a:buFont typeface="Karla"/>
              <a:buNone/>
              <a:defRPr sz="2000" b="1"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rgbClr val="000000"/>
              </a:buClr>
              <a:buSzPts val="1400"/>
              <a:buFont typeface="Karla"/>
              <a:buNone/>
              <a:defRPr sz="2000" b="1"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rgbClr val="000000"/>
              </a:buClr>
              <a:buSzPts val="1400"/>
              <a:buFont typeface="Karla"/>
              <a:buNone/>
              <a:defRPr sz="2000" b="1"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rgbClr val="000000"/>
              </a:buClr>
              <a:buSzPts val="1400"/>
              <a:buFont typeface="Karla"/>
              <a:buNone/>
              <a:defRPr sz="2000" b="1" i="0" u="none" strike="noStrike" cap="none">
                <a:solidFill>
                  <a:schemeClr val="dk1"/>
                </a:solidFill>
                <a:latin typeface="Open Sans"/>
                <a:ea typeface="Open Sans"/>
                <a:cs typeface="Open Sans"/>
                <a:sym typeface="Open Sans"/>
              </a:defRPr>
            </a:lvl9pPr>
          </a:lstStyle>
          <a:p>
            <a:pPr marL="0" indent="0"/>
            <a:r>
              <a:rPr lang="ro-RO" dirty="0"/>
              <a:t>Scapă de obiceiuri proaste</a:t>
            </a: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06"/>
        <p:cNvGrpSpPr/>
        <p:nvPr/>
      </p:nvGrpSpPr>
      <p:grpSpPr>
        <a:xfrm>
          <a:off x="0" y="0"/>
          <a:ext cx="0" cy="0"/>
          <a:chOff x="0" y="0"/>
          <a:chExt cx="0" cy="0"/>
        </a:xfrm>
      </p:grpSpPr>
      <p:sp>
        <p:nvSpPr>
          <p:cNvPr id="2807" name="Google Shape;2807;p68"/>
          <p:cNvSpPr txBox="1">
            <a:spLocks noGrp="1"/>
          </p:cNvSpPr>
          <p:nvPr>
            <p:ph type="title"/>
          </p:nvPr>
        </p:nvSpPr>
        <p:spPr>
          <a:xfrm>
            <a:off x="122642" y="1069950"/>
            <a:ext cx="4786257" cy="25796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dirty="0"/>
              <a:t>Vă mulțumim!</a:t>
            </a:r>
            <a:endParaRPr dirty="0"/>
          </a:p>
        </p:txBody>
      </p:sp>
      <p:pic>
        <p:nvPicPr>
          <p:cNvPr id="7" name="Picture 6">
            <a:extLst>
              <a:ext uri="{FF2B5EF4-FFF2-40B4-BE49-F238E27FC236}">
                <a16:creationId xmlns:a16="http://schemas.microsoft.com/office/drawing/2014/main" id="{D0951490-B08D-4115-9EC4-DD034540875E}"/>
              </a:ext>
            </a:extLst>
          </p:cNvPr>
          <p:cNvPicPr>
            <a:picLocks noChangeAspect="1"/>
          </p:cNvPicPr>
          <p:nvPr/>
        </p:nvPicPr>
        <p:blipFill>
          <a:blip r:embed="rId3"/>
          <a:stretch>
            <a:fillRect/>
          </a:stretch>
        </p:blipFill>
        <p:spPr>
          <a:xfrm>
            <a:off x="5448300" y="2731008"/>
            <a:ext cx="3061716" cy="1485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38"/>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Generalit</a:t>
            </a:r>
            <a:r>
              <a:rPr lang="ro-RO" dirty="0"/>
              <a:t>ăți despre stres</a:t>
            </a:r>
            <a:endParaRPr dirty="0"/>
          </a:p>
        </p:txBody>
      </p:sp>
      <p:sp>
        <p:nvSpPr>
          <p:cNvPr id="1481" name="Google Shape;1481;p38"/>
          <p:cNvSpPr txBox="1">
            <a:spLocks noGrp="1"/>
          </p:cNvSpPr>
          <p:nvPr>
            <p:ph type="body" idx="1"/>
          </p:nvPr>
        </p:nvSpPr>
        <p:spPr>
          <a:xfrm>
            <a:off x="713100" y="1452750"/>
            <a:ext cx="7809000" cy="3082674"/>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ro-RO" sz="1800" dirty="0">
                <a:effectLst/>
                <a:latin typeface="Calibri" panose="020F0502020204030204" pitchFamily="34" charset="0"/>
                <a:ea typeface="Calibri" panose="020F0502020204030204" pitchFamily="34" charset="0"/>
                <a:cs typeface="Times New Roman" panose="02020603050405020304" pitchFamily="18" charset="0"/>
              </a:rPr>
              <a:t>Stresul a fost definit în diverse moduri de-a lungul anilor. Inițial era considerat ca fiind o presiune a mediului înconjurător, ulterior ca fiind o tensiune înăuntrul unei persoane. Acum se consideră că este o interacțiune între situație și individ; este starea psihologică și fizică ce rezultă din insuficiența resurselor individului de a coopera cu necesitățile și presiunile unei situații.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o-RO" sz="1800" dirty="0">
                <a:effectLst/>
                <a:latin typeface="Calibri" panose="020F0502020204030204" pitchFamily="34" charset="0"/>
                <a:ea typeface="Calibri" panose="020F0502020204030204" pitchFamily="34" charset="0"/>
                <a:cs typeface="Times New Roman" panose="02020603050405020304" pitchFamily="18" charset="0"/>
              </a:rPr>
              <a:t>Angajații pot resimți stresul atunci când nu pot face față anumitor probleme sau situații. Ei ar trebui să îndeplinească ceea ce angajatorul le cere, din punct de vedere al abilităților, cât și al cunoștințelor, dar se întamplă să nu aibe succes.</a:t>
            </a:r>
          </a:p>
          <a:p>
            <a:pPr marL="0" lvl="0" indent="0" algn="l" rtl="0">
              <a:spcBef>
                <a:spcPts val="0"/>
              </a:spcBef>
              <a:spcAft>
                <a:spcPts val="0"/>
              </a:spcAft>
              <a:buClr>
                <a:schemeClr val="dk1"/>
              </a:buClr>
              <a:buSzPts val="1100"/>
              <a:buFont typeface="Arial"/>
              <a:buNone/>
            </a:pPr>
            <a:endParaRPr dirty="0">
              <a:solidFill>
                <a:schemeClr val="accent6"/>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39"/>
          <p:cNvSpPr txBox="1">
            <a:spLocks noGrp="1"/>
          </p:cNvSpPr>
          <p:nvPr>
            <p:ph type="title" idx="15"/>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TIPURI DE STRES</a:t>
            </a:r>
            <a:endParaRPr dirty="0"/>
          </a:p>
        </p:txBody>
      </p:sp>
      <p:sp>
        <p:nvSpPr>
          <p:cNvPr id="1487" name="Google Shape;1487;p39"/>
          <p:cNvSpPr txBox="1">
            <a:spLocks noGrp="1"/>
          </p:cNvSpPr>
          <p:nvPr>
            <p:ph type="subTitle" idx="1"/>
          </p:nvPr>
        </p:nvSpPr>
        <p:spPr>
          <a:xfrm>
            <a:off x="1563160" y="2094288"/>
            <a:ext cx="27192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STRES FIZIC</a:t>
            </a:r>
            <a:endParaRPr sz="2400" dirty="0"/>
          </a:p>
        </p:txBody>
      </p:sp>
      <p:sp>
        <p:nvSpPr>
          <p:cNvPr id="1488" name="Google Shape;1488;p39"/>
          <p:cNvSpPr txBox="1">
            <a:spLocks noGrp="1"/>
          </p:cNvSpPr>
          <p:nvPr>
            <p:ph type="title"/>
          </p:nvPr>
        </p:nvSpPr>
        <p:spPr>
          <a:xfrm>
            <a:off x="602860" y="1821888"/>
            <a:ext cx="960300" cy="9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490" name="Google Shape;1490;p39"/>
          <p:cNvSpPr txBox="1">
            <a:spLocks noGrp="1"/>
          </p:cNvSpPr>
          <p:nvPr>
            <p:ph type="title" idx="3"/>
          </p:nvPr>
        </p:nvSpPr>
        <p:spPr>
          <a:xfrm>
            <a:off x="4400929" y="1768213"/>
            <a:ext cx="960300" cy="9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491" name="Google Shape;1491;p39"/>
          <p:cNvSpPr txBox="1">
            <a:spLocks noGrp="1"/>
          </p:cNvSpPr>
          <p:nvPr>
            <p:ph type="title" idx="4"/>
          </p:nvPr>
        </p:nvSpPr>
        <p:spPr>
          <a:xfrm>
            <a:off x="618687" y="3204402"/>
            <a:ext cx="960300" cy="9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492" name="Google Shape;1492;p39"/>
          <p:cNvSpPr txBox="1">
            <a:spLocks noGrp="1"/>
          </p:cNvSpPr>
          <p:nvPr>
            <p:ph type="title" idx="5"/>
          </p:nvPr>
        </p:nvSpPr>
        <p:spPr>
          <a:xfrm>
            <a:off x="4400929" y="3112076"/>
            <a:ext cx="960300" cy="9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493" name="Google Shape;1493;p39"/>
          <p:cNvSpPr txBox="1">
            <a:spLocks noGrp="1"/>
          </p:cNvSpPr>
          <p:nvPr>
            <p:ph type="subTitle" idx="6"/>
          </p:nvPr>
        </p:nvSpPr>
        <p:spPr>
          <a:xfrm>
            <a:off x="5389069" y="2100692"/>
            <a:ext cx="3152071" cy="4141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STRES EMO</a:t>
            </a:r>
            <a:r>
              <a:rPr lang="ro-RO" sz="2400" dirty="0"/>
              <a:t>ȚIONAL</a:t>
            </a:r>
            <a:endParaRPr sz="2400" dirty="0"/>
          </a:p>
        </p:txBody>
      </p:sp>
      <p:sp>
        <p:nvSpPr>
          <p:cNvPr id="1495" name="Google Shape;1495;p39"/>
          <p:cNvSpPr txBox="1">
            <a:spLocks noGrp="1"/>
          </p:cNvSpPr>
          <p:nvPr>
            <p:ph type="subTitle" idx="8"/>
          </p:nvPr>
        </p:nvSpPr>
        <p:spPr>
          <a:xfrm>
            <a:off x="1563160" y="3476802"/>
            <a:ext cx="2993013"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o-RO" sz="2400" dirty="0"/>
              <a:t>STRES TRAUMATIC</a:t>
            </a:r>
            <a:endParaRPr sz="2400" dirty="0"/>
          </a:p>
        </p:txBody>
      </p:sp>
      <p:sp>
        <p:nvSpPr>
          <p:cNvPr id="1497" name="Google Shape;1497;p39"/>
          <p:cNvSpPr txBox="1">
            <a:spLocks noGrp="1"/>
          </p:cNvSpPr>
          <p:nvPr>
            <p:ph type="subTitle" idx="13"/>
          </p:nvPr>
        </p:nvSpPr>
        <p:spPr>
          <a:xfrm>
            <a:off x="5218177" y="3311620"/>
            <a:ext cx="3681984" cy="5334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o-RO" sz="2400" dirty="0"/>
              <a:t>STRES CRONIC ȘI ACUT</a:t>
            </a:r>
            <a:endParaRPr sz="2400" dirty="0"/>
          </a:p>
        </p:txBody>
      </p:sp>
      <p:grpSp>
        <p:nvGrpSpPr>
          <p:cNvPr id="1499" name="Google Shape;1499;p39"/>
          <p:cNvGrpSpPr/>
          <p:nvPr/>
        </p:nvGrpSpPr>
        <p:grpSpPr>
          <a:xfrm>
            <a:off x="7826779" y="847804"/>
            <a:ext cx="643441" cy="705201"/>
            <a:chOff x="6072409" y="4521978"/>
            <a:chExt cx="436705" cy="478622"/>
          </a:xfrm>
        </p:grpSpPr>
        <p:sp>
          <p:nvSpPr>
            <p:cNvPr id="1500" name="Google Shape;1500;p39"/>
            <p:cNvSpPr/>
            <p:nvPr/>
          </p:nvSpPr>
          <p:spPr>
            <a:xfrm rot="5400000">
              <a:off x="6433818" y="4521857"/>
              <a:ext cx="75175" cy="75417"/>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9"/>
            <p:cNvSpPr/>
            <p:nvPr/>
          </p:nvSpPr>
          <p:spPr>
            <a:xfrm rot="5400000">
              <a:off x="6433707" y="4723580"/>
              <a:ext cx="75397" cy="75417"/>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9"/>
            <p:cNvSpPr/>
            <p:nvPr/>
          </p:nvSpPr>
          <p:spPr>
            <a:xfrm rot="5400000">
              <a:off x="6433818" y="4925304"/>
              <a:ext cx="75175" cy="75417"/>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9"/>
            <p:cNvSpPr/>
            <p:nvPr/>
          </p:nvSpPr>
          <p:spPr>
            <a:xfrm rot="5400000">
              <a:off x="6253174" y="4521867"/>
              <a:ext cx="75175" cy="75397"/>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9"/>
            <p:cNvSpPr/>
            <p:nvPr/>
          </p:nvSpPr>
          <p:spPr>
            <a:xfrm rot="5400000">
              <a:off x="6253063" y="4723591"/>
              <a:ext cx="75397" cy="75397"/>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9"/>
            <p:cNvSpPr/>
            <p:nvPr/>
          </p:nvSpPr>
          <p:spPr>
            <a:xfrm rot="5400000">
              <a:off x="6253174" y="4925314"/>
              <a:ext cx="75175" cy="75397"/>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9"/>
            <p:cNvSpPr/>
            <p:nvPr/>
          </p:nvSpPr>
          <p:spPr>
            <a:xfrm rot="5400000">
              <a:off x="6072531" y="4521857"/>
              <a:ext cx="75175" cy="75417"/>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9"/>
            <p:cNvSpPr/>
            <p:nvPr/>
          </p:nvSpPr>
          <p:spPr>
            <a:xfrm rot="5400000">
              <a:off x="6072419" y="4723580"/>
              <a:ext cx="75397" cy="75417"/>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rot="5400000">
              <a:off x="6072531" y="4925304"/>
              <a:ext cx="75175" cy="75417"/>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2"/>
          <p:cNvPicPr preferRelativeResize="0"/>
          <p:nvPr/>
        </p:nvPicPr>
        <p:blipFill>
          <a:blip r:embed="rId3">
            <a:alphaModFix/>
          </a:blip>
          <a:stretch>
            <a:fillRect/>
          </a:stretch>
        </p:blipFill>
        <p:spPr>
          <a:xfrm>
            <a:off x="0" y="863"/>
            <a:ext cx="9144000" cy="5143500"/>
          </a:xfrm>
          <a:prstGeom prst="rect">
            <a:avLst/>
          </a:prstGeom>
          <a:noFill/>
          <a:ln>
            <a:noFill/>
          </a:ln>
        </p:spPr>
      </p:pic>
      <p:sp>
        <p:nvSpPr>
          <p:cNvPr id="1642" name="Google Shape;1642;p42"/>
          <p:cNvSpPr/>
          <p:nvPr/>
        </p:nvSpPr>
        <p:spPr>
          <a:xfrm>
            <a:off x="0" y="0"/>
            <a:ext cx="9143938" cy="5145226"/>
          </a:xfrm>
          <a:custGeom>
            <a:avLst/>
            <a:gdLst/>
            <a:ahLst/>
            <a:cxnLst/>
            <a:rect l="l" t="t" r="r" b="b"/>
            <a:pathLst>
              <a:path w="52901" h="29767" extrusionOk="0">
                <a:moveTo>
                  <a:pt x="1" y="1"/>
                </a:moveTo>
                <a:lnTo>
                  <a:pt x="1" y="10431"/>
                </a:lnTo>
                <a:cubicBezTo>
                  <a:pt x="989" y="11371"/>
                  <a:pt x="2191" y="12098"/>
                  <a:pt x="3418" y="12705"/>
                </a:cubicBezTo>
                <a:cubicBezTo>
                  <a:pt x="5489" y="13741"/>
                  <a:pt x="7692" y="14467"/>
                  <a:pt x="9669" y="15658"/>
                </a:cubicBezTo>
                <a:cubicBezTo>
                  <a:pt x="12050" y="17086"/>
                  <a:pt x="14050" y="19134"/>
                  <a:pt x="15395" y="21563"/>
                </a:cubicBezTo>
                <a:cubicBezTo>
                  <a:pt x="16788" y="24040"/>
                  <a:pt x="17455" y="27052"/>
                  <a:pt x="16800" y="29766"/>
                </a:cubicBezTo>
                <a:lnTo>
                  <a:pt x="52900" y="29766"/>
                </a:lnTo>
                <a:lnTo>
                  <a:pt x="52900" y="14134"/>
                </a:lnTo>
                <a:cubicBezTo>
                  <a:pt x="52090" y="13943"/>
                  <a:pt x="51281" y="13693"/>
                  <a:pt x="50495" y="13348"/>
                </a:cubicBezTo>
                <a:cubicBezTo>
                  <a:pt x="49900" y="13098"/>
                  <a:pt x="49316" y="12800"/>
                  <a:pt x="48816" y="12383"/>
                </a:cubicBezTo>
                <a:cubicBezTo>
                  <a:pt x="47923" y="11657"/>
                  <a:pt x="47352" y="10597"/>
                  <a:pt x="46590" y="9728"/>
                </a:cubicBezTo>
                <a:cubicBezTo>
                  <a:pt x="45316" y="8300"/>
                  <a:pt x="43494" y="7454"/>
                  <a:pt x="41637" y="6966"/>
                </a:cubicBezTo>
                <a:cubicBezTo>
                  <a:pt x="39779" y="6466"/>
                  <a:pt x="37863" y="6311"/>
                  <a:pt x="35958" y="6025"/>
                </a:cubicBezTo>
                <a:cubicBezTo>
                  <a:pt x="33183" y="5621"/>
                  <a:pt x="30433" y="4954"/>
                  <a:pt x="27861" y="3835"/>
                </a:cubicBezTo>
                <a:cubicBezTo>
                  <a:pt x="25968" y="3025"/>
                  <a:pt x="24075" y="1834"/>
                  <a:pt x="23182" y="1"/>
                </a:cubicBezTo>
                <a:close/>
              </a:path>
            </a:pathLst>
          </a:custGeom>
          <a:solidFill>
            <a:srgbClr val="126B85">
              <a:alpha val="88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2"/>
          <p:cNvSpPr txBox="1">
            <a:spLocks noGrp="1"/>
          </p:cNvSpPr>
          <p:nvPr>
            <p:ph type="title" idx="2"/>
          </p:nvPr>
        </p:nvSpPr>
        <p:spPr>
          <a:xfrm>
            <a:off x="5296501" y="1883303"/>
            <a:ext cx="3127199" cy="137689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a:t>CAUZELE STRESULUI</a:t>
            </a:r>
            <a:endParaRPr dirty="0"/>
          </a:p>
        </p:txBody>
      </p:sp>
      <p:sp>
        <p:nvSpPr>
          <p:cNvPr id="1645" name="Google Shape;1645;p42"/>
          <p:cNvSpPr/>
          <p:nvPr/>
        </p:nvSpPr>
        <p:spPr>
          <a:xfrm>
            <a:off x="1280607" y="960975"/>
            <a:ext cx="3127200" cy="3694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6" name="Google Shape;1646;p42"/>
          <p:cNvPicPr preferRelativeResize="0"/>
          <p:nvPr/>
        </p:nvPicPr>
        <p:blipFill rotWithShape="1">
          <a:blip r:embed="rId4">
            <a:alphaModFix/>
          </a:blip>
          <a:srcRect l="22633" t="7166" r="28216"/>
          <a:stretch/>
        </p:blipFill>
        <p:spPr>
          <a:xfrm>
            <a:off x="720300" y="754862"/>
            <a:ext cx="3420000" cy="3633776"/>
          </a:xfrm>
          <a:prstGeom prst="rect">
            <a:avLst/>
          </a:prstGeom>
          <a:noFill/>
          <a:ln>
            <a:noFill/>
          </a:ln>
          <a:effectLst>
            <a:outerShdw dist="285750" dir="2700000" algn="bl" rotWithShape="0">
              <a:srgbClr val="000000">
                <a:alpha val="20000"/>
              </a:srgbClr>
            </a:outerShdw>
          </a:effectLst>
        </p:spPr>
      </p:pic>
      <p:grpSp>
        <p:nvGrpSpPr>
          <p:cNvPr id="1647" name="Google Shape;1647;p42"/>
          <p:cNvGrpSpPr/>
          <p:nvPr/>
        </p:nvGrpSpPr>
        <p:grpSpPr>
          <a:xfrm rot="5400000">
            <a:off x="3243109" y="97570"/>
            <a:ext cx="882068" cy="1701242"/>
            <a:chOff x="4468700" y="2997225"/>
            <a:chExt cx="1090050" cy="2102375"/>
          </a:xfrm>
        </p:grpSpPr>
        <p:sp>
          <p:nvSpPr>
            <p:cNvPr id="1648" name="Google Shape;1648;p42"/>
            <p:cNvSpPr/>
            <p:nvPr/>
          </p:nvSpPr>
          <p:spPr>
            <a:xfrm>
              <a:off x="4468700" y="299722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2"/>
            <p:cNvSpPr/>
            <p:nvPr/>
          </p:nvSpPr>
          <p:spPr>
            <a:xfrm>
              <a:off x="4717850" y="2997225"/>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2"/>
            <p:cNvSpPr/>
            <p:nvPr/>
          </p:nvSpPr>
          <p:spPr>
            <a:xfrm>
              <a:off x="4967275" y="299722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2"/>
            <p:cNvSpPr/>
            <p:nvPr/>
          </p:nvSpPr>
          <p:spPr>
            <a:xfrm>
              <a:off x="5216425" y="2997225"/>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2"/>
            <p:cNvSpPr/>
            <p:nvPr/>
          </p:nvSpPr>
          <p:spPr>
            <a:xfrm>
              <a:off x="5465850" y="2997225"/>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2"/>
            <p:cNvSpPr/>
            <p:nvPr/>
          </p:nvSpPr>
          <p:spPr>
            <a:xfrm>
              <a:off x="4468700" y="322047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2"/>
            <p:cNvSpPr/>
            <p:nvPr/>
          </p:nvSpPr>
          <p:spPr>
            <a:xfrm>
              <a:off x="4717850" y="3220475"/>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2"/>
            <p:cNvSpPr/>
            <p:nvPr/>
          </p:nvSpPr>
          <p:spPr>
            <a:xfrm>
              <a:off x="4967275" y="322047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2"/>
            <p:cNvSpPr/>
            <p:nvPr/>
          </p:nvSpPr>
          <p:spPr>
            <a:xfrm>
              <a:off x="5216425" y="3220475"/>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2"/>
            <p:cNvSpPr/>
            <p:nvPr/>
          </p:nvSpPr>
          <p:spPr>
            <a:xfrm>
              <a:off x="5465850" y="3220475"/>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2"/>
            <p:cNvSpPr/>
            <p:nvPr/>
          </p:nvSpPr>
          <p:spPr>
            <a:xfrm>
              <a:off x="4468700" y="344370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a:off x="4717850" y="3443700"/>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2"/>
            <p:cNvSpPr/>
            <p:nvPr/>
          </p:nvSpPr>
          <p:spPr>
            <a:xfrm>
              <a:off x="4967275" y="344370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2"/>
            <p:cNvSpPr/>
            <p:nvPr/>
          </p:nvSpPr>
          <p:spPr>
            <a:xfrm>
              <a:off x="5216425" y="3443700"/>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5465850" y="3443700"/>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2"/>
            <p:cNvSpPr/>
            <p:nvPr/>
          </p:nvSpPr>
          <p:spPr>
            <a:xfrm>
              <a:off x="4468700" y="366695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4717850" y="3666950"/>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4967275" y="366695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5216425" y="3666950"/>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5465850" y="3666950"/>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4468700" y="3890200"/>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4717850" y="3890200"/>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4967275" y="3890200"/>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5216425" y="3890200"/>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5465850" y="3890200"/>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4468700" y="4113425"/>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4717850" y="4113425"/>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4967275" y="4113425"/>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5216425" y="4113425"/>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5465850" y="4113425"/>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4468700" y="433667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2"/>
            <p:cNvSpPr/>
            <p:nvPr/>
          </p:nvSpPr>
          <p:spPr>
            <a:xfrm>
              <a:off x="4717850" y="4336675"/>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2"/>
            <p:cNvSpPr/>
            <p:nvPr/>
          </p:nvSpPr>
          <p:spPr>
            <a:xfrm>
              <a:off x="4967275" y="433667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a:off x="5216425" y="4336675"/>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a:off x="5465850" y="4336675"/>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2"/>
            <p:cNvSpPr/>
            <p:nvPr/>
          </p:nvSpPr>
          <p:spPr>
            <a:xfrm>
              <a:off x="4468700" y="455992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2"/>
            <p:cNvSpPr/>
            <p:nvPr/>
          </p:nvSpPr>
          <p:spPr>
            <a:xfrm>
              <a:off x="4717850" y="4559925"/>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2"/>
            <p:cNvSpPr/>
            <p:nvPr/>
          </p:nvSpPr>
          <p:spPr>
            <a:xfrm>
              <a:off x="4967275" y="455992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2"/>
            <p:cNvSpPr/>
            <p:nvPr/>
          </p:nvSpPr>
          <p:spPr>
            <a:xfrm>
              <a:off x="5216425" y="4559925"/>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2"/>
            <p:cNvSpPr/>
            <p:nvPr/>
          </p:nvSpPr>
          <p:spPr>
            <a:xfrm>
              <a:off x="5465850" y="4559925"/>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2"/>
            <p:cNvSpPr/>
            <p:nvPr/>
          </p:nvSpPr>
          <p:spPr>
            <a:xfrm>
              <a:off x="4468700" y="478315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2"/>
            <p:cNvSpPr/>
            <p:nvPr/>
          </p:nvSpPr>
          <p:spPr>
            <a:xfrm>
              <a:off x="4717850" y="4783150"/>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2"/>
            <p:cNvSpPr/>
            <p:nvPr/>
          </p:nvSpPr>
          <p:spPr>
            <a:xfrm>
              <a:off x="4967275" y="478315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2"/>
            <p:cNvSpPr/>
            <p:nvPr/>
          </p:nvSpPr>
          <p:spPr>
            <a:xfrm>
              <a:off x="5216425" y="4783150"/>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2"/>
            <p:cNvSpPr/>
            <p:nvPr/>
          </p:nvSpPr>
          <p:spPr>
            <a:xfrm>
              <a:off x="5465850" y="4783150"/>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2"/>
            <p:cNvSpPr/>
            <p:nvPr/>
          </p:nvSpPr>
          <p:spPr>
            <a:xfrm>
              <a:off x="4468700" y="500640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2"/>
            <p:cNvSpPr/>
            <p:nvPr/>
          </p:nvSpPr>
          <p:spPr>
            <a:xfrm>
              <a:off x="4717850" y="5006400"/>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2"/>
            <p:cNvSpPr/>
            <p:nvPr/>
          </p:nvSpPr>
          <p:spPr>
            <a:xfrm>
              <a:off x="4967275" y="500640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2"/>
            <p:cNvSpPr/>
            <p:nvPr/>
          </p:nvSpPr>
          <p:spPr>
            <a:xfrm>
              <a:off x="5216425" y="5006400"/>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2"/>
            <p:cNvSpPr/>
            <p:nvPr/>
          </p:nvSpPr>
          <p:spPr>
            <a:xfrm>
              <a:off x="5465850" y="5006400"/>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42"/>
          <p:cNvGrpSpPr/>
          <p:nvPr/>
        </p:nvGrpSpPr>
        <p:grpSpPr>
          <a:xfrm>
            <a:off x="317882" y="3982969"/>
            <a:ext cx="804847" cy="882052"/>
            <a:chOff x="6072409" y="4521978"/>
            <a:chExt cx="436705" cy="478622"/>
          </a:xfrm>
        </p:grpSpPr>
        <p:sp>
          <p:nvSpPr>
            <p:cNvPr id="1700" name="Google Shape;1700;p42"/>
            <p:cNvSpPr/>
            <p:nvPr/>
          </p:nvSpPr>
          <p:spPr>
            <a:xfrm rot="5400000">
              <a:off x="6433818" y="4521857"/>
              <a:ext cx="75175" cy="75417"/>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rot="5400000">
              <a:off x="6433707" y="4723580"/>
              <a:ext cx="75397" cy="75417"/>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rot="5400000">
              <a:off x="6433818" y="4925304"/>
              <a:ext cx="75175" cy="75417"/>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rot="5400000">
              <a:off x="6253174" y="4521867"/>
              <a:ext cx="75175" cy="75397"/>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2"/>
            <p:cNvSpPr/>
            <p:nvPr/>
          </p:nvSpPr>
          <p:spPr>
            <a:xfrm rot="5400000">
              <a:off x="6253063" y="4723591"/>
              <a:ext cx="75397" cy="75397"/>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2"/>
            <p:cNvSpPr/>
            <p:nvPr/>
          </p:nvSpPr>
          <p:spPr>
            <a:xfrm rot="5400000">
              <a:off x="6253174" y="4925314"/>
              <a:ext cx="75175" cy="75397"/>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2"/>
            <p:cNvSpPr/>
            <p:nvPr/>
          </p:nvSpPr>
          <p:spPr>
            <a:xfrm rot="5400000">
              <a:off x="6072531" y="4521857"/>
              <a:ext cx="75175" cy="75417"/>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2"/>
            <p:cNvSpPr/>
            <p:nvPr/>
          </p:nvSpPr>
          <p:spPr>
            <a:xfrm rot="5400000">
              <a:off x="6072419" y="4723580"/>
              <a:ext cx="75397" cy="75417"/>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2"/>
            <p:cNvSpPr/>
            <p:nvPr/>
          </p:nvSpPr>
          <p:spPr>
            <a:xfrm rot="5400000">
              <a:off x="6072531" y="4925304"/>
              <a:ext cx="75175" cy="75417"/>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149"/>
        <p:cNvGrpSpPr/>
        <p:nvPr/>
      </p:nvGrpSpPr>
      <p:grpSpPr>
        <a:xfrm>
          <a:off x="0" y="0"/>
          <a:ext cx="0" cy="0"/>
          <a:chOff x="0" y="0"/>
          <a:chExt cx="0" cy="0"/>
        </a:xfrm>
      </p:grpSpPr>
      <p:sp>
        <p:nvSpPr>
          <p:cNvPr id="3150" name="Google Shape;3150;p72"/>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ro-RO" dirty="0">
                <a:solidFill>
                  <a:srgbClr val="FFFFFF"/>
                </a:solidFill>
                <a:latin typeface="Arial"/>
                <a:ea typeface="Arial"/>
                <a:cs typeface="Arial"/>
                <a:sym typeface="Arial"/>
              </a:rPr>
              <a:t>Cauzele exacte ce pot crea stări de stress</a:t>
            </a:r>
            <a:endParaRPr dirty="0">
              <a:solidFill>
                <a:srgbClr val="FFFFFF"/>
              </a:solidFill>
              <a:latin typeface="Arial"/>
              <a:ea typeface="Arial"/>
              <a:cs typeface="Arial"/>
              <a:sym typeface="Arial"/>
            </a:endParaRPr>
          </a:p>
        </p:txBody>
      </p:sp>
      <p:sp>
        <p:nvSpPr>
          <p:cNvPr id="3151" name="Google Shape;3151;p72"/>
          <p:cNvSpPr txBox="1">
            <a:spLocks noGrp="1"/>
          </p:cNvSpPr>
          <p:nvPr>
            <p:ph type="body" idx="4294967295"/>
          </p:nvPr>
        </p:nvSpPr>
        <p:spPr>
          <a:xfrm>
            <a:off x="353406" y="1002742"/>
            <a:ext cx="8693058" cy="3995977"/>
          </a:xfrm>
          <a:prstGeom prst="rect">
            <a:avLst/>
          </a:prstGeom>
        </p:spPr>
        <p:txBody>
          <a:bodyPr spcFirstLastPara="1" wrap="square" lIns="91425" tIns="91425" rIns="91425" bIns="91425" anchor="t" anchorCtr="0">
            <a:noAutofit/>
          </a:bodyPr>
          <a:lstStyle/>
          <a:p>
            <a:pPr marL="393700" lvl="0" indent="-228600" algn="l" rtl="0">
              <a:lnSpc>
                <a:spcPct val="115000"/>
              </a:lnSpc>
              <a:spcBef>
                <a:spcPts val="400"/>
              </a:spcBef>
              <a:spcAft>
                <a:spcPts val="0"/>
              </a:spcAft>
              <a:buClr>
                <a:srgbClr val="FFFFFF"/>
              </a:buClr>
              <a:buSzPts val="1000"/>
              <a:buAutoNum type="arabicPeriod"/>
            </a:pPr>
            <a:r>
              <a:rPr lang="ro-RO" sz="1400" b="1" dirty="0">
                <a:solidFill>
                  <a:srgbClr val="FFFFFF"/>
                </a:solidFill>
                <a:latin typeface="Arial"/>
                <a:ea typeface="Arial"/>
                <a:cs typeface="Arial"/>
                <a:sym typeface="Arial"/>
              </a:rPr>
              <a:t>Taskurile de la serviciu(monotone, neplăcute, plictisitoare)</a:t>
            </a:r>
            <a:r>
              <a:rPr lang="en" sz="1400" dirty="0">
                <a:solidFill>
                  <a:srgbClr val="FFFFFF"/>
                </a:solidFill>
                <a:latin typeface="Arial"/>
                <a:ea typeface="Arial"/>
                <a:cs typeface="Arial"/>
                <a:sym typeface="Arial"/>
              </a:rPr>
              <a:t>.</a:t>
            </a:r>
            <a:endParaRPr lang="ro-RO" sz="1400" dirty="0">
              <a:solidFill>
                <a:srgbClr val="FFFFFF"/>
              </a:solidFill>
              <a:latin typeface="Arial"/>
              <a:ea typeface="Arial"/>
              <a:cs typeface="Arial"/>
              <a:sym typeface="Arial"/>
            </a:endParaRPr>
          </a:p>
          <a:p>
            <a:pPr marL="393700" lvl="0" indent="-228600" algn="l" rtl="0">
              <a:lnSpc>
                <a:spcPct val="115000"/>
              </a:lnSpc>
              <a:spcBef>
                <a:spcPts val="400"/>
              </a:spcBef>
              <a:spcAft>
                <a:spcPts val="0"/>
              </a:spcAft>
              <a:buClr>
                <a:srgbClr val="FFFFFF"/>
              </a:buClr>
              <a:buSzPts val="1000"/>
              <a:buAutoNum type="arabicPeriod"/>
            </a:pPr>
            <a:r>
              <a:rPr lang="ro-RO" sz="1400" dirty="0">
                <a:solidFill>
                  <a:srgbClr val="FFFFFF"/>
                </a:solidFill>
                <a:latin typeface="Arial"/>
                <a:ea typeface="Arial"/>
                <a:cs typeface="Arial"/>
                <a:sym typeface="Arial"/>
              </a:rPr>
              <a:t>Volumul și ritmul de muncă(presiunea timpului, multe lucruri de făcut).</a:t>
            </a:r>
          </a:p>
          <a:p>
            <a:pPr marL="393700" lvl="0" indent="-228600" algn="l" rtl="0">
              <a:lnSpc>
                <a:spcPct val="115000"/>
              </a:lnSpc>
              <a:spcBef>
                <a:spcPts val="400"/>
              </a:spcBef>
              <a:spcAft>
                <a:spcPts val="0"/>
              </a:spcAft>
              <a:buClr>
                <a:srgbClr val="FFFFFF"/>
              </a:buClr>
              <a:buSzPts val="1000"/>
              <a:buAutoNum type="arabicPeriod"/>
            </a:pPr>
            <a:r>
              <a:rPr lang="ro-RO" sz="1400" dirty="0">
                <a:solidFill>
                  <a:srgbClr val="FFFFFF"/>
                </a:solidFill>
                <a:latin typeface="Arial"/>
                <a:ea typeface="Arial"/>
                <a:cs typeface="Arial"/>
                <a:sym typeface="Arial"/>
              </a:rPr>
              <a:t>Programul de lucru(orar strict, perioade de muncă lungi, ore suplimentare neplanificate, ore nesociale).</a:t>
            </a:r>
          </a:p>
          <a:p>
            <a:pPr marL="393700" lvl="0" indent="-228600" algn="l" rtl="0">
              <a:lnSpc>
                <a:spcPct val="115000"/>
              </a:lnSpc>
              <a:spcBef>
                <a:spcPts val="400"/>
              </a:spcBef>
              <a:spcAft>
                <a:spcPts val="0"/>
              </a:spcAft>
              <a:buClr>
                <a:srgbClr val="FFFFFF"/>
              </a:buClr>
              <a:buSzPts val="1000"/>
              <a:buAutoNum type="arabicPeriod"/>
            </a:pPr>
            <a:r>
              <a:rPr lang="ro-RO" sz="1400" dirty="0">
                <a:solidFill>
                  <a:srgbClr val="FFFFFF"/>
                </a:solidFill>
                <a:latin typeface="Arial"/>
                <a:ea typeface="Arial"/>
                <a:cs typeface="Arial"/>
                <a:sym typeface="Arial"/>
              </a:rPr>
              <a:t>Control și participare(lipsa participării în decizii, lipsa controlului asupra metodelor de lucru, asupra ritmului și asupra mediului).</a:t>
            </a:r>
          </a:p>
          <a:p>
            <a:pPr marL="393700" lvl="0" indent="-228600" algn="l" rtl="0">
              <a:lnSpc>
                <a:spcPct val="115000"/>
              </a:lnSpc>
              <a:spcBef>
                <a:spcPts val="400"/>
              </a:spcBef>
              <a:spcAft>
                <a:spcPts val="0"/>
              </a:spcAft>
              <a:buClr>
                <a:srgbClr val="FFFFFF"/>
              </a:buClr>
              <a:buSzPts val="1000"/>
              <a:buAutoNum type="arabicPeriod"/>
            </a:pPr>
            <a:r>
              <a:rPr lang="ro-RO" sz="1400" dirty="0">
                <a:solidFill>
                  <a:srgbClr val="FFFFFF"/>
                </a:solidFill>
                <a:latin typeface="Arial"/>
                <a:ea typeface="Arial"/>
                <a:cs typeface="Arial"/>
                <a:sym typeface="Arial"/>
              </a:rPr>
              <a:t>Dezvoltarea carierei(probleme legate de promovare, sisteme de evaluare neclare sau nedrepte, salariu mic, insecuritatea jobului).</a:t>
            </a:r>
          </a:p>
          <a:p>
            <a:pPr marL="393700" lvl="0" indent="-228600" algn="l" rtl="0">
              <a:lnSpc>
                <a:spcPct val="115000"/>
              </a:lnSpc>
              <a:spcBef>
                <a:spcPts val="400"/>
              </a:spcBef>
              <a:spcAft>
                <a:spcPts val="0"/>
              </a:spcAft>
              <a:buClr>
                <a:srgbClr val="FFFFFF"/>
              </a:buClr>
              <a:buSzPts val="1000"/>
              <a:buAutoNum type="arabicPeriod"/>
            </a:pPr>
            <a:r>
              <a:rPr lang="ro-RO" sz="1400" dirty="0">
                <a:solidFill>
                  <a:srgbClr val="FFFFFF"/>
                </a:solidFill>
                <a:latin typeface="Arial"/>
                <a:ea typeface="Arial"/>
                <a:cs typeface="Arial"/>
                <a:sym typeface="Arial"/>
              </a:rPr>
              <a:t>Rolul în organizație(rolul neclar, roluri conflictuale în cadrul aceleiași funcții).</a:t>
            </a:r>
          </a:p>
          <a:p>
            <a:pPr marL="393700" lvl="0" indent="-228600" algn="l" rtl="0">
              <a:lnSpc>
                <a:spcPct val="115000"/>
              </a:lnSpc>
              <a:spcBef>
                <a:spcPts val="400"/>
              </a:spcBef>
              <a:spcAft>
                <a:spcPts val="0"/>
              </a:spcAft>
              <a:buClr>
                <a:srgbClr val="FFFFFF"/>
              </a:buClr>
              <a:buSzPts val="1000"/>
              <a:buAutoNum type="arabicPeriod"/>
            </a:pPr>
            <a:r>
              <a:rPr lang="ro-RO" sz="1400" dirty="0">
                <a:solidFill>
                  <a:srgbClr val="FFFFFF"/>
                </a:solidFill>
                <a:latin typeface="Arial"/>
                <a:ea typeface="Arial"/>
                <a:cs typeface="Arial"/>
                <a:sym typeface="Arial"/>
              </a:rPr>
              <a:t>Relațiile interpersonale(supervizare inadecvată, relații slabe cu colegii, izolare, bullying).</a:t>
            </a:r>
          </a:p>
          <a:p>
            <a:pPr marL="393700" lvl="0" indent="-228600" algn="l" rtl="0">
              <a:lnSpc>
                <a:spcPct val="115000"/>
              </a:lnSpc>
              <a:spcBef>
                <a:spcPts val="400"/>
              </a:spcBef>
              <a:spcAft>
                <a:spcPts val="0"/>
              </a:spcAft>
              <a:buClr>
                <a:srgbClr val="FFFFFF"/>
              </a:buClr>
              <a:buSzPts val="1000"/>
              <a:buAutoNum type="arabicPeriod"/>
            </a:pPr>
            <a:r>
              <a:rPr lang="ro-RO" sz="1400" dirty="0">
                <a:solidFill>
                  <a:srgbClr val="FFFFFF"/>
                </a:solidFill>
                <a:latin typeface="Arial"/>
                <a:ea typeface="Arial"/>
                <a:cs typeface="Arial"/>
                <a:sym typeface="Arial"/>
              </a:rPr>
              <a:t>Interferența între serviciu și viața personală(lipsa suportului, cerințe conflictuale între serviciu și acasă).</a:t>
            </a:r>
          </a:p>
          <a:p>
            <a:pPr marL="393700" lvl="0" indent="-228600" algn="l" rtl="0">
              <a:lnSpc>
                <a:spcPct val="115000"/>
              </a:lnSpc>
              <a:spcBef>
                <a:spcPts val="400"/>
              </a:spcBef>
              <a:spcAft>
                <a:spcPts val="0"/>
              </a:spcAft>
              <a:buClr>
                <a:srgbClr val="FFFFFF"/>
              </a:buClr>
              <a:buSzPts val="1000"/>
              <a:buAutoNum type="arabicPeriod"/>
            </a:pPr>
            <a:r>
              <a:rPr lang="ro-RO" sz="1400" dirty="0">
                <a:solidFill>
                  <a:srgbClr val="FFFFFF"/>
                </a:solidFill>
                <a:latin typeface="Arial"/>
                <a:ea typeface="Arial"/>
                <a:cs typeface="Arial"/>
                <a:sym typeface="Arial"/>
              </a:rPr>
              <a:t>Disconfort fizic(mediu de lucru neprielnic, foarte solicitant și inconfortabil).</a:t>
            </a:r>
          </a:p>
          <a:p>
            <a:pPr marL="393700" lvl="0" indent="-228600" algn="l" rtl="0">
              <a:lnSpc>
                <a:spcPct val="115000"/>
              </a:lnSpc>
              <a:spcBef>
                <a:spcPts val="400"/>
              </a:spcBef>
              <a:spcAft>
                <a:spcPts val="0"/>
              </a:spcAft>
              <a:buClr>
                <a:srgbClr val="FFFFFF"/>
              </a:buClr>
              <a:buSzPts val="1000"/>
              <a:buAutoNum type="arabicPeriod"/>
            </a:pPr>
            <a:r>
              <a:rPr lang="ro-RO" sz="1400" dirty="0">
                <a:solidFill>
                  <a:srgbClr val="FFFFFF"/>
                </a:solidFill>
                <a:latin typeface="Arial"/>
                <a:ea typeface="Arial"/>
                <a:cs typeface="Arial"/>
                <a:sym typeface="Arial"/>
              </a:rPr>
              <a:t>Dezorganizare(din punct de vedere organizațional, cât și din punct de vedere individual).</a:t>
            </a:r>
            <a:endParaRPr sz="1000" dirty="0">
              <a:solidFill>
                <a:srgbClr val="435D74"/>
              </a:solidFill>
              <a:latin typeface="Arial"/>
              <a:ea typeface="Arial"/>
              <a:cs typeface="Arial"/>
              <a:sym typeface="Arial"/>
            </a:endParaRPr>
          </a:p>
          <a:p>
            <a:pPr marL="0" lvl="0" indent="0" algn="ctr" rtl="0">
              <a:spcBef>
                <a:spcPts val="0"/>
              </a:spcBef>
              <a:spcAft>
                <a:spcPts val="0"/>
              </a:spcAft>
              <a:buNone/>
            </a:pPr>
            <a:endParaRPr sz="1300" dirty="0">
              <a:solidFill>
                <a:srgbClr val="435D74"/>
              </a:solidFill>
              <a:latin typeface="Arial"/>
              <a:ea typeface="Arial"/>
              <a:cs typeface="Arial"/>
              <a:sym typeface="Arial"/>
            </a:endParaRPr>
          </a:p>
          <a:p>
            <a:pPr marL="0" lvl="0" indent="0" algn="l" rtl="0">
              <a:spcBef>
                <a:spcPts val="0"/>
              </a:spcBef>
              <a:spcAft>
                <a:spcPts val="0"/>
              </a:spcAft>
              <a:buNone/>
            </a:pPr>
            <a:endParaRPr sz="1300" dirty="0">
              <a:solidFill>
                <a:srgbClr val="435D74"/>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pic>
        <p:nvPicPr>
          <p:cNvPr id="1513" name="Google Shape;1513;p40"/>
          <p:cNvPicPr preferRelativeResize="0"/>
          <p:nvPr/>
        </p:nvPicPr>
        <p:blipFill>
          <a:blip r:embed="rId3">
            <a:alphaModFix/>
          </a:blip>
          <a:stretch>
            <a:fillRect/>
          </a:stretch>
        </p:blipFill>
        <p:spPr>
          <a:xfrm>
            <a:off x="-1" y="0"/>
            <a:ext cx="9144000" cy="5143500"/>
          </a:xfrm>
          <a:prstGeom prst="rect">
            <a:avLst/>
          </a:prstGeom>
          <a:noFill/>
          <a:ln>
            <a:noFill/>
          </a:ln>
        </p:spPr>
      </p:pic>
      <p:sp>
        <p:nvSpPr>
          <p:cNvPr id="1514" name="Google Shape;1514;p40"/>
          <p:cNvSpPr/>
          <p:nvPr/>
        </p:nvSpPr>
        <p:spPr>
          <a:xfrm>
            <a:off x="0" y="0"/>
            <a:ext cx="6806919" cy="5143453"/>
          </a:xfrm>
          <a:custGeom>
            <a:avLst/>
            <a:gdLst/>
            <a:ahLst/>
            <a:cxnLst/>
            <a:rect l="l" t="t" r="r" b="b"/>
            <a:pathLst>
              <a:path w="67771" h="66224" extrusionOk="0">
                <a:moveTo>
                  <a:pt x="1" y="1"/>
                </a:moveTo>
                <a:lnTo>
                  <a:pt x="1" y="66223"/>
                </a:lnTo>
                <a:lnTo>
                  <a:pt x="67664" y="66223"/>
                </a:lnTo>
                <a:cubicBezTo>
                  <a:pt x="67366" y="65485"/>
                  <a:pt x="67116" y="64723"/>
                  <a:pt x="66890" y="63949"/>
                </a:cubicBezTo>
                <a:cubicBezTo>
                  <a:pt x="64890" y="56508"/>
                  <a:pt x="67771" y="48673"/>
                  <a:pt x="67640" y="40958"/>
                </a:cubicBezTo>
                <a:cubicBezTo>
                  <a:pt x="67545" y="35160"/>
                  <a:pt x="65687" y="29373"/>
                  <a:pt x="62365" y="24599"/>
                </a:cubicBezTo>
                <a:cubicBezTo>
                  <a:pt x="60972" y="22599"/>
                  <a:pt x="59317" y="20741"/>
                  <a:pt x="57984" y="18694"/>
                </a:cubicBezTo>
                <a:cubicBezTo>
                  <a:pt x="55615" y="15050"/>
                  <a:pt x="54329" y="10800"/>
                  <a:pt x="53781" y="6502"/>
                </a:cubicBezTo>
                <a:cubicBezTo>
                  <a:pt x="53483" y="4108"/>
                  <a:pt x="53317" y="1977"/>
                  <a:pt x="53483" y="1"/>
                </a:cubicBezTo>
                <a:close/>
              </a:path>
            </a:pathLst>
          </a:custGeom>
          <a:solidFill>
            <a:srgbClr val="126B85">
              <a:alpha val="88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0"/>
          <p:cNvSpPr txBox="1">
            <a:spLocks noGrp="1"/>
          </p:cNvSpPr>
          <p:nvPr>
            <p:ph type="title"/>
          </p:nvPr>
        </p:nvSpPr>
        <p:spPr>
          <a:xfrm>
            <a:off x="677576" y="1629590"/>
            <a:ext cx="4014750" cy="112144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o-RO" sz="4800" dirty="0"/>
              <a:t>SIMPTOME</a:t>
            </a:r>
            <a:endParaRPr sz="4800" dirty="0"/>
          </a:p>
        </p:txBody>
      </p:sp>
      <p:sp>
        <p:nvSpPr>
          <p:cNvPr id="1517" name="Google Shape;1517;p40"/>
          <p:cNvSpPr/>
          <p:nvPr/>
        </p:nvSpPr>
        <p:spPr>
          <a:xfrm>
            <a:off x="4767950" y="539400"/>
            <a:ext cx="3127200" cy="3694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8" name="Google Shape;1518;p40"/>
          <p:cNvPicPr preferRelativeResize="0"/>
          <p:nvPr/>
        </p:nvPicPr>
        <p:blipFill rotWithShape="1">
          <a:blip r:embed="rId4">
            <a:alphaModFix/>
          </a:blip>
          <a:srcRect l="25051" r="25056"/>
          <a:stretch/>
        </p:blipFill>
        <p:spPr>
          <a:xfrm>
            <a:off x="5263600" y="993225"/>
            <a:ext cx="3202824" cy="3610875"/>
          </a:xfrm>
          <a:prstGeom prst="rect">
            <a:avLst/>
          </a:prstGeom>
          <a:noFill/>
          <a:ln>
            <a:noFill/>
          </a:ln>
          <a:effectLst>
            <a:outerShdw dist="276225" dir="2700000" algn="bl" rotWithShape="0">
              <a:srgbClr val="000000">
                <a:alpha val="19000"/>
              </a:srgbClr>
            </a:outerShdw>
          </a:effectLst>
        </p:spPr>
      </p:pic>
      <p:grpSp>
        <p:nvGrpSpPr>
          <p:cNvPr id="1519" name="Google Shape;1519;p40"/>
          <p:cNvGrpSpPr/>
          <p:nvPr/>
        </p:nvGrpSpPr>
        <p:grpSpPr>
          <a:xfrm>
            <a:off x="4913834" y="699074"/>
            <a:ext cx="882068" cy="1701242"/>
            <a:chOff x="4468700" y="2997225"/>
            <a:chExt cx="1090050" cy="2102375"/>
          </a:xfrm>
        </p:grpSpPr>
        <p:sp>
          <p:nvSpPr>
            <p:cNvPr id="1520" name="Google Shape;1520;p40"/>
            <p:cNvSpPr/>
            <p:nvPr/>
          </p:nvSpPr>
          <p:spPr>
            <a:xfrm>
              <a:off x="4468700" y="299722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0"/>
            <p:cNvSpPr/>
            <p:nvPr/>
          </p:nvSpPr>
          <p:spPr>
            <a:xfrm>
              <a:off x="4717850" y="2997225"/>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0"/>
            <p:cNvSpPr/>
            <p:nvPr/>
          </p:nvSpPr>
          <p:spPr>
            <a:xfrm>
              <a:off x="4967275" y="299722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0"/>
            <p:cNvSpPr/>
            <p:nvPr/>
          </p:nvSpPr>
          <p:spPr>
            <a:xfrm>
              <a:off x="5216425" y="2997225"/>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0"/>
            <p:cNvSpPr/>
            <p:nvPr/>
          </p:nvSpPr>
          <p:spPr>
            <a:xfrm>
              <a:off x="5465850" y="2997225"/>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0"/>
            <p:cNvSpPr/>
            <p:nvPr/>
          </p:nvSpPr>
          <p:spPr>
            <a:xfrm>
              <a:off x="4468700" y="322047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0"/>
            <p:cNvSpPr/>
            <p:nvPr/>
          </p:nvSpPr>
          <p:spPr>
            <a:xfrm>
              <a:off x="4717850" y="3220475"/>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0"/>
            <p:cNvSpPr/>
            <p:nvPr/>
          </p:nvSpPr>
          <p:spPr>
            <a:xfrm>
              <a:off x="4967275" y="322047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0"/>
            <p:cNvSpPr/>
            <p:nvPr/>
          </p:nvSpPr>
          <p:spPr>
            <a:xfrm>
              <a:off x="5216425" y="3220475"/>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0"/>
            <p:cNvSpPr/>
            <p:nvPr/>
          </p:nvSpPr>
          <p:spPr>
            <a:xfrm>
              <a:off x="5465850" y="3220475"/>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0"/>
            <p:cNvSpPr/>
            <p:nvPr/>
          </p:nvSpPr>
          <p:spPr>
            <a:xfrm>
              <a:off x="4468700" y="344370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0"/>
            <p:cNvSpPr/>
            <p:nvPr/>
          </p:nvSpPr>
          <p:spPr>
            <a:xfrm>
              <a:off x="4717850" y="3443700"/>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0"/>
            <p:cNvSpPr/>
            <p:nvPr/>
          </p:nvSpPr>
          <p:spPr>
            <a:xfrm>
              <a:off x="4967275" y="344370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0"/>
            <p:cNvSpPr/>
            <p:nvPr/>
          </p:nvSpPr>
          <p:spPr>
            <a:xfrm>
              <a:off x="5216425" y="3443700"/>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0"/>
            <p:cNvSpPr/>
            <p:nvPr/>
          </p:nvSpPr>
          <p:spPr>
            <a:xfrm>
              <a:off x="5465850" y="3443700"/>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0"/>
            <p:cNvSpPr/>
            <p:nvPr/>
          </p:nvSpPr>
          <p:spPr>
            <a:xfrm>
              <a:off x="4468700" y="366695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0"/>
            <p:cNvSpPr/>
            <p:nvPr/>
          </p:nvSpPr>
          <p:spPr>
            <a:xfrm>
              <a:off x="4717850" y="3666950"/>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0"/>
            <p:cNvSpPr/>
            <p:nvPr/>
          </p:nvSpPr>
          <p:spPr>
            <a:xfrm>
              <a:off x="4967275" y="366695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0"/>
            <p:cNvSpPr/>
            <p:nvPr/>
          </p:nvSpPr>
          <p:spPr>
            <a:xfrm>
              <a:off x="5216425" y="3666950"/>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0"/>
            <p:cNvSpPr/>
            <p:nvPr/>
          </p:nvSpPr>
          <p:spPr>
            <a:xfrm>
              <a:off x="5465850" y="3666950"/>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0"/>
            <p:cNvSpPr/>
            <p:nvPr/>
          </p:nvSpPr>
          <p:spPr>
            <a:xfrm>
              <a:off x="4468700" y="3890200"/>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0"/>
            <p:cNvSpPr/>
            <p:nvPr/>
          </p:nvSpPr>
          <p:spPr>
            <a:xfrm>
              <a:off x="4717850" y="3890200"/>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0"/>
            <p:cNvSpPr/>
            <p:nvPr/>
          </p:nvSpPr>
          <p:spPr>
            <a:xfrm>
              <a:off x="4967275" y="3890200"/>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0"/>
            <p:cNvSpPr/>
            <p:nvPr/>
          </p:nvSpPr>
          <p:spPr>
            <a:xfrm>
              <a:off x="5216425" y="3890200"/>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0"/>
            <p:cNvSpPr/>
            <p:nvPr/>
          </p:nvSpPr>
          <p:spPr>
            <a:xfrm>
              <a:off x="5465850" y="3890200"/>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0"/>
            <p:cNvSpPr/>
            <p:nvPr/>
          </p:nvSpPr>
          <p:spPr>
            <a:xfrm>
              <a:off x="4468700" y="4113425"/>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0"/>
            <p:cNvSpPr/>
            <p:nvPr/>
          </p:nvSpPr>
          <p:spPr>
            <a:xfrm>
              <a:off x="4717850" y="4113425"/>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0"/>
            <p:cNvSpPr/>
            <p:nvPr/>
          </p:nvSpPr>
          <p:spPr>
            <a:xfrm>
              <a:off x="4967275" y="4113425"/>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0"/>
            <p:cNvSpPr/>
            <p:nvPr/>
          </p:nvSpPr>
          <p:spPr>
            <a:xfrm>
              <a:off x="5216425" y="4113425"/>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0"/>
            <p:cNvSpPr/>
            <p:nvPr/>
          </p:nvSpPr>
          <p:spPr>
            <a:xfrm>
              <a:off x="5465850" y="4113425"/>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0"/>
            <p:cNvSpPr/>
            <p:nvPr/>
          </p:nvSpPr>
          <p:spPr>
            <a:xfrm>
              <a:off x="4468700" y="433667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0"/>
            <p:cNvSpPr/>
            <p:nvPr/>
          </p:nvSpPr>
          <p:spPr>
            <a:xfrm>
              <a:off x="4717850" y="4336675"/>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0"/>
            <p:cNvSpPr/>
            <p:nvPr/>
          </p:nvSpPr>
          <p:spPr>
            <a:xfrm>
              <a:off x="4967275" y="433667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0"/>
            <p:cNvSpPr/>
            <p:nvPr/>
          </p:nvSpPr>
          <p:spPr>
            <a:xfrm>
              <a:off x="5216425" y="4336675"/>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5465850" y="4336675"/>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0"/>
            <p:cNvSpPr/>
            <p:nvPr/>
          </p:nvSpPr>
          <p:spPr>
            <a:xfrm>
              <a:off x="4468700" y="455992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0"/>
            <p:cNvSpPr/>
            <p:nvPr/>
          </p:nvSpPr>
          <p:spPr>
            <a:xfrm>
              <a:off x="4717850" y="4559925"/>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0"/>
            <p:cNvSpPr/>
            <p:nvPr/>
          </p:nvSpPr>
          <p:spPr>
            <a:xfrm>
              <a:off x="4967275" y="455992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0"/>
            <p:cNvSpPr/>
            <p:nvPr/>
          </p:nvSpPr>
          <p:spPr>
            <a:xfrm>
              <a:off x="5216425" y="4559925"/>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0"/>
            <p:cNvSpPr/>
            <p:nvPr/>
          </p:nvSpPr>
          <p:spPr>
            <a:xfrm>
              <a:off x="5465850" y="4559925"/>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4468700" y="478315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4717850" y="4783150"/>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4967275" y="478315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5216425" y="4783150"/>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0"/>
            <p:cNvSpPr/>
            <p:nvPr/>
          </p:nvSpPr>
          <p:spPr>
            <a:xfrm>
              <a:off x="5465850" y="4783150"/>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0"/>
            <p:cNvSpPr/>
            <p:nvPr/>
          </p:nvSpPr>
          <p:spPr>
            <a:xfrm>
              <a:off x="4468700" y="500640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0"/>
            <p:cNvSpPr/>
            <p:nvPr/>
          </p:nvSpPr>
          <p:spPr>
            <a:xfrm>
              <a:off x="4717850" y="5006400"/>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0"/>
            <p:cNvSpPr/>
            <p:nvPr/>
          </p:nvSpPr>
          <p:spPr>
            <a:xfrm>
              <a:off x="4967275" y="500640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5216425" y="5006400"/>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5465850" y="5006400"/>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40"/>
          <p:cNvGrpSpPr/>
          <p:nvPr/>
        </p:nvGrpSpPr>
        <p:grpSpPr>
          <a:xfrm>
            <a:off x="7989572" y="3230699"/>
            <a:ext cx="882068" cy="1701242"/>
            <a:chOff x="4468700" y="2997225"/>
            <a:chExt cx="1090050" cy="2102375"/>
          </a:xfrm>
        </p:grpSpPr>
        <p:sp>
          <p:nvSpPr>
            <p:cNvPr id="1571" name="Google Shape;1571;p40"/>
            <p:cNvSpPr/>
            <p:nvPr/>
          </p:nvSpPr>
          <p:spPr>
            <a:xfrm>
              <a:off x="4468700" y="299722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0"/>
            <p:cNvSpPr/>
            <p:nvPr/>
          </p:nvSpPr>
          <p:spPr>
            <a:xfrm>
              <a:off x="4717850" y="2997225"/>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0"/>
            <p:cNvSpPr/>
            <p:nvPr/>
          </p:nvSpPr>
          <p:spPr>
            <a:xfrm>
              <a:off x="4967275" y="299722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0"/>
            <p:cNvSpPr/>
            <p:nvPr/>
          </p:nvSpPr>
          <p:spPr>
            <a:xfrm>
              <a:off x="5216425" y="2997225"/>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0"/>
            <p:cNvSpPr/>
            <p:nvPr/>
          </p:nvSpPr>
          <p:spPr>
            <a:xfrm>
              <a:off x="5465850" y="2997225"/>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0"/>
            <p:cNvSpPr/>
            <p:nvPr/>
          </p:nvSpPr>
          <p:spPr>
            <a:xfrm>
              <a:off x="4468700" y="322047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0"/>
            <p:cNvSpPr/>
            <p:nvPr/>
          </p:nvSpPr>
          <p:spPr>
            <a:xfrm>
              <a:off x="4717850" y="3220475"/>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4967275" y="322047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0"/>
            <p:cNvSpPr/>
            <p:nvPr/>
          </p:nvSpPr>
          <p:spPr>
            <a:xfrm>
              <a:off x="5216425" y="3220475"/>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0"/>
            <p:cNvSpPr/>
            <p:nvPr/>
          </p:nvSpPr>
          <p:spPr>
            <a:xfrm>
              <a:off x="5465850" y="3220475"/>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0"/>
            <p:cNvSpPr/>
            <p:nvPr/>
          </p:nvSpPr>
          <p:spPr>
            <a:xfrm>
              <a:off x="4468700" y="344370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0"/>
            <p:cNvSpPr/>
            <p:nvPr/>
          </p:nvSpPr>
          <p:spPr>
            <a:xfrm>
              <a:off x="4717850" y="3443700"/>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0"/>
            <p:cNvSpPr/>
            <p:nvPr/>
          </p:nvSpPr>
          <p:spPr>
            <a:xfrm>
              <a:off x="4967275" y="344370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0"/>
            <p:cNvSpPr/>
            <p:nvPr/>
          </p:nvSpPr>
          <p:spPr>
            <a:xfrm>
              <a:off x="5216425" y="3443700"/>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0"/>
            <p:cNvSpPr/>
            <p:nvPr/>
          </p:nvSpPr>
          <p:spPr>
            <a:xfrm>
              <a:off x="5465850" y="3443700"/>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0"/>
            <p:cNvSpPr/>
            <p:nvPr/>
          </p:nvSpPr>
          <p:spPr>
            <a:xfrm>
              <a:off x="4468700" y="366695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0"/>
            <p:cNvSpPr/>
            <p:nvPr/>
          </p:nvSpPr>
          <p:spPr>
            <a:xfrm>
              <a:off x="4717850" y="3666950"/>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0"/>
            <p:cNvSpPr/>
            <p:nvPr/>
          </p:nvSpPr>
          <p:spPr>
            <a:xfrm>
              <a:off x="4967275" y="366695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0"/>
            <p:cNvSpPr/>
            <p:nvPr/>
          </p:nvSpPr>
          <p:spPr>
            <a:xfrm>
              <a:off x="5216425" y="3666950"/>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0"/>
            <p:cNvSpPr/>
            <p:nvPr/>
          </p:nvSpPr>
          <p:spPr>
            <a:xfrm>
              <a:off x="5465850" y="3666950"/>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0"/>
            <p:cNvSpPr/>
            <p:nvPr/>
          </p:nvSpPr>
          <p:spPr>
            <a:xfrm>
              <a:off x="4468700" y="3890200"/>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0"/>
            <p:cNvSpPr/>
            <p:nvPr/>
          </p:nvSpPr>
          <p:spPr>
            <a:xfrm>
              <a:off x="4717850" y="3890200"/>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0"/>
            <p:cNvSpPr/>
            <p:nvPr/>
          </p:nvSpPr>
          <p:spPr>
            <a:xfrm>
              <a:off x="4967275" y="3890200"/>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5216425" y="3890200"/>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0"/>
            <p:cNvSpPr/>
            <p:nvPr/>
          </p:nvSpPr>
          <p:spPr>
            <a:xfrm>
              <a:off x="5465850" y="3890200"/>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0"/>
            <p:cNvSpPr/>
            <p:nvPr/>
          </p:nvSpPr>
          <p:spPr>
            <a:xfrm>
              <a:off x="4468700" y="4113425"/>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0"/>
            <p:cNvSpPr/>
            <p:nvPr/>
          </p:nvSpPr>
          <p:spPr>
            <a:xfrm>
              <a:off x="4717850" y="4113425"/>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0"/>
            <p:cNvSpPr/>
            <p:nvPr/>
          </p:nvSpPr>
          <p:spPr>
            <a:xfrm>
              <a:off x="4967275" y="4113425"/>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0"/>
            <p:cNvSpPr/>
            <p:nvPr/>
          </p:nvSpPr>
          <p:spPr>
            <a:xfrm>
              <a:off x="5216425" y="4113425"/>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0"/>
            <p:cNvSpPr/>
            <p:nvPr/>
          </p:nvSpPr>
          <p:spPr>
            <a:xfrm>
              <a:off x="5465850" y="4113425"/>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0"/>
            <p:cNvSpPr/>
            <p:nvPr/>
          </p:nvSpPr>
          <p:spPr>
            <a:xfrm>
              <a:off x="4468700" y="433667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a:off x="4717850" y="4336675"/>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0"/>
            <p:cNvSpPr/>
            <p:nvPr/>
          </p:nvSpPr>
          <p:spPr>
            <a:xfrm>
              <a:off x="4967275" y="433667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0"/>
            <p:cNvSpPr/>
            <p:nvPr/>
          </p:nvSpPr>
          <p:spPr>
            <a:xfrm>
              <a:off x="5216425" y="4336675"/>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0"/>
            <p:cNvSpPr/>
            <p:nvPr/>
          </p:nvSpPr>
          <p:spPr>
            <a:xfrm>
              <a:off x="5465850" y="4336675"/>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0"/>
            <p:cNvSpPr/>
            <p:nvPr/>
          </p:nvSpPr>
          <p:spPr>
            <a:xfrm>
              <a:off x="4468700" y="455992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4717850" y="4559925"/>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4967275" y="455992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5216425" y="4559925"/>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5465850" y="4559925"/>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4468700" y="478315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0"/>
            <p:cNvSpPr/>
            <p:nvPr/>
          </p:nvSpPr>
          <p:spPr>
            <a:xfrm>
              <a:off x="4717850" y="4783150"/>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0"/>
            <p:cNvSpPr/>
            <p:nvPr/>
          </p:nvSpPr>
          <p:spPr>
            <a:xfrm>
              <a:off x="4967275" y="478315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0"/>
            <p:cNvSpPr/>
            <p:nvPr/>
          </p:nvSpPr>
          <p:spPr>
            <a:xfrm>
              <a:off x="5216425" y="4783150"/>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5465850" y="4783150"/>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0"/>
            <p:cNvSpPr/>
            <p:nvPr/>
          </p:nvSpPr>
          <p:spPr>
            <a:xfrm>
              <a:off x="4468700" y="500640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0"/>
            <p:cNvSpPr/>
            <p:nvPr/>
          </p:nvSpPr>
          <p:spPr>
            <a:xfrm>
              <a:off x="4717850" y="5006400"/>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0"/>
            <p:cNvSpPr/>
            <p:nvPr/>
          </p:nvSpPr>
          <p:spPr>
            <a:xfrm>
              <a:off x="4967275" y="500640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0"/>
            <p:cNvSpPr/>
            <p:nvPr/>
          </p:nvSpPr>
          <p:spPr>
            <a:xfrm>
              <a:off x="5216425" y="5006400"/>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0"/>
            <p:cNvSpPr/>
            <p:nvPr/>
          </p:nvSpPr>
          <p:spPr>
            <a:xfrm>
              <a:off x="5465850" y="5006400"/>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40"/>
          <p:cNvGrpSpPr/>
          <p:nvPr/>
        </p:nvGrpSpPr>
        <p:grpSpPr>
          <a:xfrm>
            <a:off x="7826897" y="1154641"/>
            <a:ext cx="436705" cy="478622"/>
            <a:chOff x="6072409" y="4521978"/>
            <a:chExt cx="436705" cy="478622"/>
          </a:xfrm>
        </p:grpSpPr>
        <p:sp>
          <p:nvSpPr>
            <p:cNvPr id="1622" name="Google Shape;1622;p40"/>
            <p:cNvSpPr/>
            <p:nvPr/>
          </p:nvSpPr>
          <p:spPr>
            <a:xfrm rot="5400000">
              <a:off x="6433818" y="4521857"/>
              <a:ext cx="75175" cy="75417"/>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0"/>
            <p:cNvSpPr/>
            <p:nvPr/>
          </p:nvSpPr>
          <p:spPr>
            <a:xfrm rot="5400000">
              <a:off x="6433707" y="4723580"/>
              <a:ext cx="75397" cy="75417"/>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0"/>
            <p:cNvSpPr/>
            <p:nvPr/>
          </p:nvSpPr>
          <p:spPr>
            <a:xfrm rot="5400000">
              <a:off x="6433818" y="4925304"/>
              <a:ext cx="75175" cy="75417"/>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0"/>
            <p:cNvSpPr/>
            <p:nvPr/>
          </p:nvSpPr>
          <p:spPr>
            <a:xfrm rot="5400000">
              <a:off x="6253174" y="4521867"/>
              <a:ext cx="75175" cy="75397"/>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0"/>
            <p:cNvSpPr/>
            <p:nvPr/>
          </p:nvSpPr>
          <p:spPr>
            <a:xfrm rot="5400000">
              <a:off x="6253063" y="4723591"/>
              <a:ext cx="75397" cy="75397"/>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0"/>
            <p:cNvSpPr/>
            <p:nvPr/>
          </p:nvSpPr>
          <p:spPr>
            <a:xfrm rot="5400000">
              <a:off x="6253174" y="4925314"/>
              <a:ext cx="75175" cy="75397"/>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0"/>
            <p:cNvSpPr/>
            <p:nvPr/>
          </p:nvSpPr>
          <p:spPr>
            <a:xfrm rot="5400000">
              <a:off x="6072531" y="4521857"/>
              <a:ext cx="75175" cy="75417"/>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0"/>
            <p:cNvSpPr/>
            <p:nvPr/>
          </p:nvSpPr>
          <p:spPr>
            <a:xfrm rot="5400000">
              <a:off x="6072419" y="4723580"/>
              <a:ext cx="75397" cy="75417"/>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0"/>
            <p:cNvSpPr/>
            <p:nvPr/>
          </p:nvSpPr>
          <p:spPr>
            <a:xfrm rot="5400000">
              <a:off x="6072531" y="4925304"/>
              <a:ext cx="75175" cy="75417"/>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21" name="Google Shape;1721;p44"/>
          <p:cNvSpPr txBox="1">
            <a:spLocks noGrp="1"/>
          </p:cNvSpPr>
          <p:nvPr>
            <p:ph type="title"/>
          </p:nvPr>
        </p:nvSpPr>
        <p:spPr>
          <a:xfrm>
            <a:off x="2247561" y="540400"/>
            <a:ext cx="51003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dirty="0"/>
              <a:t>SIMPTOME ALE STRESULUI	</a:t>
            </a:r>
            <a:endParaRPr dirty="0"/>
          </a:p>
        </p:txBody>
      </p:sp>
      <p:sp>
        <p:nvSpPr>
          <p:cNvPr id="1722" name="Google Shape;1722;p44"/>
          <p:cNvSpPr txBox="1">
            <a:spLocks noGrp="1"/>
          </p:cNvSpPr>
          <p:nvPr>
            <p:ph type="subTitle" idx="2"/>
          </p:nvPr>
        </p:nvSpPr>
        <p:spPr>
          <a:xfrm>
            <a:off x="748263" y="1476420"/>
            <a:ext cx="7647473" cy="2461596"/>
          </a:xfrm>
          <a:prstGeom prst="rect">
            <a:avLst/>
          </a:prstGeom>
        </p:spPr>
        <p:txBody>
          <a:bodyPr spcFirstLastPara="1" wrap="square" lIns="91425" tIns="91425" rIns="91425" bIns="91425" anchor="t" anchorCtr="0">
            <a:noAutofit/>
          </a:bodyPr>
          <a:lstStyle/>
          <a:p>
            <a:pPr marL="342900" marR="0" lvl="0" indent="-342900" algn="just">
              <a:lnSpc>
                <a:spcPct val="150000"/>
              </a:lnSpc>
              <a:spcBef>
                <a:spcPts val="0"/>
              </a:spcBef>
              <a:spcAft>
                <a:spcPts val="0"/>
              </a:spcAft>
              <a:buFont typeface="+mj-lt"/>
              <a:buAutoNum type="arabicPeriod"/>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anxietate</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iritabilitate</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stări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depresive</a:t>
            </a:r>
            <a:r>
              <a:rPr lang="en-US" sz="20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just">
              <a:lnSpc>
                <a:spcPct val="150000"/>
              </a:lnSpc>
              <a:spcBef>
                <a:spcPts val="0"/>
              </a:spcBef>
              <a:spcAft>
                <a:spcPts val="0"/>
              </a:spcAft>
              <a:buFont typeface="+mj-lt"/>
              <a:buAutoNum type="arabicPeriod"/>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concentrare</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slabă</a:t>
            </a:r>
            <a:r>
              <a:rPr lang="en-US" sz="20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just">
              <a:lnSpc>
                <a:spcPct val="150000"/>
              </a:lnSpc>
              <a:spcBef>
                <a:spcPts val="0"/>
              </a:spcBef>
              <a:spcAft>
                <a:spcPts val="0"/>
              </a:spcAft>
              <a:buFont typeface="+mj-lt"/>
              <a:buAutoNum type="arabicPeriod"/>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tensiuni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musculare</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și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dureri</a:t>
            </a:r>
            <a:r>
              <a:rPr lang="en-US" sz="2000" dirty="0">
                <a:effectLst/>
                <a:latin typeface="Calibri" panose="020F0502020204030204" pitchFamily="34" charset="0"/>
                <a:ea typeface="Calibri" panose="020F0502020204030204" pitchFamily="34" charset="0"/>
                <a:cs typeface="Times New Roman" panose="02020603050405020304" pitchFamily="18" charset="0"/>
              </a:rPr>
              <a:t> de cap;</a:t>
            </a:r>
          </a:p>
          <a:p>
            <a:pPr marL="342900" marR="0" lvl="0" indent="-342900" algn="just">
              <a:lnSpc>
                <a:spcPct val="150000"/>
              </a:lnSpc>
              <a:spcBef>
                <a:spcPts val="0"/>
              </a:spcBef>
              <a:spcAft>
                <a:spcPts val="0"/>
              </a:spcAft>
              <a:buFont typeface="+mj-lt"/>
              <a:buAutoNum type="arabicPeriod"/>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retragere</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socială</a:t>
            </a:r>
            <a:r>
              <a:rPr lang="en-US" sz="20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just">
              <a:lnSpc>
                <a:spcPct val="150000"/>
              </a:lnSpc>
              <a:spcBef>
                <a:spcPts val="0"/>
              </a:spcBef>
              <a:spcAft>
                <a:spcPts val="800"/>
              </a:spcAft>
              <a:buFont typeface="+mj-lt"/>
              <a:buAutoNum type="arabicPeriod"/>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alcool</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sau</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substanțe</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toxice</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utilizate</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pentru</a:t>
            </a:r>
            <a:r>
              <a:rPr lang="en-US" sz="2000" dirty="0">
                <a:effectLst/>
                <a:latin typeface="Calibri" panose="020F0502020204030204" pitchFamily="34" charset="0"/>
                <a:ea typeface="Calibri" panose="020F0502020204030204" pitchFamily="34" charset="0"/>
                <a:cs typeface="Times New Roman" panose="02020603050405020304" pitchFamily="18" charset="0"/>
              </a:rPr>
              <a:t> "a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scăpa</a:t>
            </a:r>
            <a:r>
              <a:rPr lang="en-US" sz="2000" dirty="0">
                <a:effectLst/>
                <a:latin typeface="Calibri" panose="020F0502020204030204" pitchFamily="34" charset="0"/>
                <a:ea typeface="Calibri" panose="020F0502020204030204" pitchFamily="34" charset="0"/>
                <a:cs typeface="Times New Roman" panose="02020603050405020304" pitchFamily="18" charset="0"/>
              </a:rPr>
              <a:t> de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stres</a:t>
            </a:r>
            <a:r>
              <a:rPr lang="en-US" sz="2000" dirty="0">
                <a:effectLst/>
                <a:latin typeface="Calibri" panose="020F0502020204030204" pitchFamily="34" charset="0"/>
                <a:ea typeface="Calibri" panose="020F0502020204030204" pitchFamily="34" charset="0"/>
                <a:cs typeface="Times New Roman" panose="02020603050405020304" pitchFamily="18" charset="0"/>
              </a:rPr>
              <a:t>".</a:t>
            </a:r>
          </a:p>
          <a:p>
            <a:pPr marL="0" lvl="0" indent="0" algn="ctr" rtl="0">
              <a:spcBef>
                <a:spcPts val="0"/>
              </a:spcBef>
              <a:spcAft>
                <a:spcPts val="0"/>
              </a:spcAft>
              <a:buNone/>
            </a:pPr>
            <a:endParaRPr dirty="0">
              <a:solidFill>
                <a:schemeClr val="accent6"/>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pic>
        <p:nvPicPr>
          <p:cNvPr id="1820" name="Google Shape;1820;p4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21" name="Google Shape;1821;p46"/>
          <p:cNvSpPr/>
          <p:nvPr/>
        </p:nvSpPr>
        <p:spPr>
          <a:xfrm flipH="1">
            <a:off x="2381307" y="0"/>
            <a:ext cx="6762699" cy="5143453"/>
          </a:xfrm>
          <a:custGeom>
            <a:avLst/>
            <a:gdLst/>
            <a:ahLst/>
            <a:cxnLst/>
            <a:rect l="l" t="t" r="r" b="b"/>
            <a:pathLst>
              <a:path w="67771" h="66224" extrusionOk="0">
                <a:moveTo>
                  <a:pt x="1" y="1"/>
                </a:moveTo>
                <a:lnTo>
                  <a:pt x="1" y="66223"/>
                </a:lnTo>
                <a:lnTo>
                  <a:pt x="67664" y="66223"/>
                </a:lnTo>
                <a:cubicBezTo>
                  <a:pt x="67366" y="65485"/>
                  <a:pt x="67116" y="64723"/>
                  <a:pt x="66890" y="63949"/>
                </a:cubicBezTo>
                <a:cubicBezTo>
                  <a:pt x="64890" y="56508"/>
                  <a:pt x="67771" y="48673"/>
                  <a:pt x="67640" y="40958"/>
                </a:cubicBezTo>
                <a:cubicBezTo>
                  <a:pt x="67545" y="35160"/>
                  <a:pt x="65687" y="29373"/>
                  <a:pt x="62365" y="24599"/>
                </a:cubicBezTo>
                <a:cubicBezTo>
                  <a:pt x="60972" y="22599"/>
                  <a:pt x="59317" y="20741"/>
                  <a:pt x="57984" y="18694"/>
                </a:cubicBezTo>
                <a:cubicBezTo>
                  <a:pt x="55615" y="15050"/>
                  <a:pt x="54329" y="10800"/>
                  <a:pt x="53781" y="6502"/>
                </a:cubicBezTo>
                <a:cubicBezTo>
                  <a:pt x="53483" y="4108"/>
                  <a:pt x="53317" y="1977"/>
                  <a:pt x="53483" y="1"/>
                </a:cubicBezTo>
                <a:close/>
              </a:path>
            </a:pathLst>
          </a:custGeom>
          <a:solidFill>
            <a:srgbClr val="126B85">
              <a:alpha val="88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6"/>
          <p:cNvSpPr txBox="1">
            <a:spLocks noGrp="1"/>
          </p:cNvSpPr>
          <p:nvPr>
            <p:ph type="title"/>
          </p:nvPr>
        </p:nvSpPr>
        <p:spPr>
          <a:xfrm>
            <a:off x="4473589" y="1678379"/>
            <a:ext cx="3957000" cy="147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sz="3600" dirty="0"/>
              <a:t>EFECTELE STRESULUI</a:t>
            </a:r>
            <a:endParaRPr sz="3600" dirty="0"/>
          </a:p>
        </p:txBody>
      </p:sp>
      <p:sp>
        <p:nvSpPr>
          <p:cNvPr id="1824" name="Google Shape;1824;p46"/>
          <p:cNvSpPr/>
          <p:nvPr/>
        </p:nvSpPr>
        <p:spPr>
          <a:xfrm>
            <a:off x="1053200" y="1425225"/>
            <a:ext cx="2953500" cy="2953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5" name="Google Shape;1825;p46"/>
          <p:cNvPicPr preferRelativeResize="0"/>
          <p:nvPr/>
        </p:nvPicPr>
        <p:blipFill>
          <a:blip r:embed="rId4">
            <a:alphaModFix/>
          </a:blip>
          <a:stretch>
            <a:fillRect/>
          </a:stretch>
        </p:blipFill>
        <p:spPr>
          <a:xfrm>
            <a:off x="720300" y="1096500"/>
            <a:ext cx="2950500" cy="2950500"/>
          </a:xfrm>
          <a:prstGeom prst="rect">
            <a:avLst/>
          </a:prstGeom>
          <a:noFill/>
          <a:ln>
            <a:noFill/>
          </a:ln>
          <a:effectLst>
            <a:outerShdw dist="285750" dir="2700000" algn="bl" rotWithShape="0">
              <a:srgbClr val="000000">
                <a:alpha val="19000"/>
              </a:srgbClr>
            </a:outerShdw>
          </a:effectLst>
        </p:spPr>
      </p:pic>
      <p:grpSp>
        <p:nvGrpSpPr>
          <p:cNvPr id="1826" name="Google Shape;1826;p46"/>
          <p:cNvGrpSpPr/>
          <p:nvPr/>
        </p:nvGrpSpPr>
        <p:grpSpPr>
          <a:xfrm rot="5400000">
            <a:off x="919009" y="129820"/>
            <a:ext cx="882068" cy="1701242"/>
            <a:chOff x="4468700" y="2997225"/>
            <a:chExt cx="1090050" cy="2102375"/>
          </a:xfrm>
        </p:grpSpPr>
        <p:sp>
          <p:nvSpPr>
            <p:cNvPr id="1827" name="Google Shape;1827;p46"/>
            <p:cNvSpPr/>
            <p:nvPr/>
          </p:nvSpPr>
          <p:spPr>
            <a:xfrm>
              <a:off x="4468700" y="299722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6"/>
            <p:cNvSpPr/>
            <p:nvPr/>
          </p:nvSpPr>
          <p:spPr>
            <a:xfrm>
              <a:off x="4717850" y="2997225"/>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6"/>
            <p:cNvSpPr/>
            <p:nvPr/>
          </p:nvSpPr>
          <p:spPr>
            <a:xfrm>
              <a:off x="4967275" y="299722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6"/>
            <p:cNvSpPr/>
            <p:nvPr/>
          </p:nvSpPr>
          <p:spPr>
            <a:xfrm>
              <a:off x="5216425" y="2997225"/>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6"/>
            <p:cNvSpPr/>
            <p:nvPr/>
          </p:nvSpPr>
          <p:spPr>
            <a:xfrm>
              <a:off x="5465850" y="2997225"/>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6"/>
            <p:cNvSpPr/>
            <p:nvPr/>
          </p:nvSpPr>
          <p:spPr>
            <a:xfrm>
              <a:off x="4468700" y="322047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6"/>
            <p:cNvSpPr/>
            <p:nvPr/>
          </p:nvSpPr>
          <p:spPr>
            <a:xfrm>
              <a:off x="4717850" y="3220475"/>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6"/>
            <p:cNvSpPr/>
            <p:nvPr/>
          </p:nvSpPr>
          <p:spPr>
            <a:xfrm>
              <a:off x="4967275" y="322047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6"/>
            <p:cNvSpPr/>
            <p:nvPr/>
          </p:nvSpPr>
          <p:spPr>
            <a:xfrm>
              <a:off x="5216425" y="3220475"/>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6"/>
            <p:cNvSpPr/>
            <p:nvPr/>
          </p:nvSpPr>
          <p:spPr>
            <a:xfrm>
              <a:off x="5465850" y="3220475"/>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6"/>
            <p:cNvSpPr/>
            <p:nvPr/>
          </p:nvSpPr>
          <p:spPr>
            <a:xfrm>
              <a:off x="4468700" y="344370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6"/>
            <p:cNvSpPr/>
            <p:nvPr/>
          </p:nvSpPr>
          <p:spPr>
            <a:xfrm>
              <a:off x="4717850" y="3443700"/>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6"/>
            <p:cNvSpPr/>
            <p:nvPr/>
          </p:nvSpPr>
          <p:spPr>
            <a:xfrm>
              <a:off x="4967275" y="344370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6"/>
            <p:cNvSpPr/>
            <p:nvPr/>
          </p:nvSpPr>
          <p:spPr>
            <a:xfrm>
              <a:off x="5216425" y="3443700"/>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6"/>
            <p:cNvSpPr/>
            <p:nvPr/>
          </p:nvSpPr>
          <p:spPr>
            <a:xfrm>
              <a:off x="5465850" y="3443700"/>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6"/>
            <p:cNvSpPr/>
            <p:nvPr/>
          </p:nvSpPr>
          <p:spPr>
            <a:xfrm>
              <a:off x="4468700" y="366695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6"/>
            <p:cNvSpPr/>
            <p:nvPr/>
          </p:nvSpPr>
          <p:spPr>
            <a:xfrm>
              <a:off x="4717850" y="3666950"/>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6"/>
            <p:cNvSpPr/>
            <p:nvPr/>
          </p:nvSpPr>
          <p:spPr>
            <a:xfrm>
              <a:off x="4967275" y="366695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6"/>
            <p:cNvSpPr/>
            <p:nvPr/>
          </p:nvSpPr>
          <p:spPr>
            <a:xfrm>
              <a:off x="5216425" y="3666950"/>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6"/>
            <p:cNvSpPr/>
            <p:nvPr/>
          </p:nvSpPr>
          <p:spPr>
            <a:xfrm>
              <a:off x="5465850" y="3666950"/>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6"/>
            <p:cNvSpPr/>
            <p:nvPr/>
          </p:nvSpPr>
          <p:spPr>
            <a:xfrm>
              <a:off x="4468700" y="3890200"/>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6"/>
            <p:cNvSpPr/>
            <p:nvPr/>
          </p:nvSpPr>
          <p:spPr>
            <a:xfrm>
              <a:off x="4717850" y="3890200"/>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6"/>
            <p:cNvSpPr/>
            <p:nvPr/>
          </p:nvSpPr>
          <p:spPr>
            <a:xfrm>
              <a:off x="4967275" y="3890200"/>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6"/>
            <p:cNvSpPr/>
            <p:nvPr/>
          </p:nvSpPr>
          <p:spPr>
            <a:xfrm>
              <a:off x="5216425" y="3890200"/>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6"/>
            <p:cNvSpPr/>
            <p:nvPr/>
          </p:nvSpPr>
          <p:spPr>
            <a:xfrm>
              <a:off x="5465850" y="3890200"/>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6"/>
            <p:cNvSpPr/>
            <p:nvPr/>
          </p:nvSpPr>
          <p:spPr>
            <a:xfrm>
              <a:off x="4468700" y="4113425"/>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6"/>
            <p:cNvSpPr/>
            <p:nvPr/>
          </p:nvSpPr>
          <p:spPr>
            <a:xfrm>
              <a:off x="4717850" y="4113425"/>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6"/>
            <p:cNvSpPr/>
            <p:nvPr/>
          </p:nvSpPr>
          <p:spPr>
            <a:xfrm>
              <a:off x="4967275" y="4113425"/>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6"/>
            <p:cNvSpPr/>
            <p:nvPr/>
          </p:nvSpPr>
          <p:spPr>
            <a:xfrm>
              <a:off x="5216425" y="4113425"/>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6"/>
            <p:cNvSpPr/>
            <p:nvPr/>
          </p:nvSpPr>
          <p:spPr>
            <a:xfrm>
              <a:off x="5465850" y="4113425"/>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6"/>
            <p:cNvSpPr/>
            <p:nvPr/>
          </p:nvSpPr>
          <p:spPr>
            <a:xfrm>
              <a:off x="4468700" y="433667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6"/>
            <p:cNvSpPr/>
            <p:nvPr/>
          </p:nvSpPr>
          <p:spPr>
            <a:xfrm>
              <a:off x="4717850" y="4336675"/>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6"/>
            <p:cNvSpPr/>
            <p:nvPr/>
          </p:nvSpPr>
          <p:spPr>
            <a:xfrm>
              <a:off x="4967275" y="4336675"/>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6"/>
            <p:cNvSpPr/>
            <p:nvPr/>
          </p:nvSpPr>
          <p:spPr>
            <a:xfrm>
              <a:off x="5216425" y="4336675"/>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6"/>
            <p:cNvSpPr/>
            <p:nvPr/>
          </p:nvSpPr>
          <p:spPr>
            <a:xfrm>
              <a:off x="5465850" y="4336675"/>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6"/>
            <p:cNvSpPr/>
            <p:nvPr/>
          </p:nvSpPr>
          <p:spPr>
            <a:xfrm>
              <a:off x="4468700" y="455992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6"/>
            <p:cNvSpPr/>
            <p:nvPr/>
          </p:nvSpPr>
          <p:spPr>
            <a:xfrm>
              <a:off x="4717850" y="4559925"/>
              <a:ext cx="93175" cy="93175"/>
            </a:xfrm>
            <a:custGeom>
              <a:avLst/>
              <a:gdLst/>
              <a:ahLst/>
              <a:cxnLst/>
              <a:rect l="l" t="t" r="r" b="b"/>
              <a:pathLst>
                <a:path w="3727" h="3727" extrusionOk="0">
                  <a:moveTo>
                    <a:pt x="1857" y="0"/>
                  </a:moveTo>
                  <a:cubicBezTo>
                    <a:pt x="834" y="0"/>
                    <a:pt x="0" y="834"/>
                    <a:pt x="0" y="1858"/>
                  </a:cubicBezTo>
                  <a:cubicBezTo>
                    <a:pt x="0" y="2893"/>
                    <a:pt x="834"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6"/>
            <p:cNvSpPr/>
            <p:nvPr/>
          </p:nvSpPr>
          <p:spPr>
            <a:xfrm>
              <a:off x="4967275" y="4559925"/>
              <a:ext cx="92900" cy="93175"/>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6"/>
            <p:cNvSpPr/>
            <p:nvPr/>
          </p:nvSpPr>
          <p:spPr>
            <a:xfrm>
              <a:off x="5216425" y="4559925"/>
              <a:ext cx="93175" cy="93175"/>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6"/>
            <p:cNvSpPr/>
            <p:nvPr/>
          </p:nvSpPr>
          <p:spPr>
            <a:xfrm>
              <a:off x="5465850" y="4559925"/>
              <a:ext cx="92900" cy="93175"/>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6"/>
            <p:cNvSpPr/>
            <p:nvPr/>
          </p:nvSpPr>
          <p:spPr>
            <a:xfrm>
              <a:off x="4468700" y="478315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6"/>
            <p:cNvSpPr/>
            <p:nvPr/>
          </p:nvSpPr>
          <p:spPr>
            <a:xfrm>
              <a:off x="4717850" y="4783150"/>
              <a:ext cx="93175" cy="93200"/>
            </a:xfrm>
            <a:custGeom>
              <a:avLst/>
              <a:gdLst/>
              <a:ahLst/>
              <a:cxnLst/>
              <a:rect l="l" t="t" r="r" b="b"/>
              <a:pathLst>
                <a:path w="3727" h="3728" extrusionOk="0">
                  <a:moveTo>
                    <a:pt x="1857" y="1"/>
                  </a:moveTo>
                  <a:cubicBezTo>
                    <a:pt x="834" y="1"/>
                    <a:pt x="0" y="834"/>
                    <a:pt x="0" y="1858"/>
                  </a:cubicBezTo>
                  <a:cubicBezTo>
                    <a:pt x="0" y="2894"/>
                    <a:pt x="834"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6"/>
            <p:cNvSpPr/>
            <p:nvPr/>
          </p:nvSpPr>
          <p:spPr>
            <a:xfrm>
              <a:off x="4967275" y="4783150"/>
              <a:ext cx="92900" cy="93200"/>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6"/>
            <p:cNvSpPr/>
            <p:nvPr/>
          </p:nvSpPr>
          <p:spPr>
            <a:xfrm>
              <a:off x="5216425" y="4783150"/>
              <a:ext cx="93175" cy="93200"/>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6"/>
            <p:cNvSpPr/>
            <p:nvPr/>
          </p:nvSpPr>
          <p:spPr>
            <a:xfrm>
              <a:off x="5465850" y="4783150"/>
              <a:ext cx="92900" cy="93200"/>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6"/>
            <p:cNvSpPr/>
            <p:nvPr/>
          </p:nvSpPr>
          <p:spPr>
            <a:xfrm>
              <a:off x="4468700" y="500640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6"/>
            <p:cNvSpPr/>
            <p:nvPr/>
          </p:nvSpPr>
          <p:spPr>
            <a:xfrm>
              <a:off x="4717850" y="5006400"/>
              <a:ext cx="93175" cy="93200"/>
            </a:xfrm>
            <a:custGeom>
              <a:avLst/>
              <a:gdLst/>
              <a:ahLst/>
              <a:cxnLst/>
              <a:rect l="l" t="t" r="r" b="b"/>
              <a:pathLst>
                <a:path w="3727" h="3728" extrusionOk="0">
                  <a:moveTo>
                    <a:pt x="1857" y="0"/>
                  </a:moveTo>
                  <a:cubicBezTo>
                    <a:pt x="834" y="0"/>
                    <a:pt x="0" y="834"/>
                    <a:pt x="0" y="1858"/>
                  </a:cubicBezTo>
                  <a:cubicBezTo>
                    <a:pt x="0" y="2894"/>
                    <a:pt x="834"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6"/>
            <p:cNvSpPr/>
            <p:nvPr/>
          </p:nvSpPr>
          <p:spPr>
            <a:xfrm>
              <a:off x="4967275" y="5006400"/>
              <a:ext cx="92900" cy="93200"/>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6"/>
            <p:cNvSpPr/>
            <p:nvPr/>
          </p:nvSpPr>
          <p:spPr>
            <a:xfrm>
              <a:off x="5216425" y="5006400"/>
              <a:ext cx="93175" cy="93200"/>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6"/>
            <p:cNvSpPr/>
            <p:nvPr/>
          </p:nvSpPr>
          <p:spPr>
            <a:xfrm>
              <a:off x="5465850" y="5006400"/>
              <a:ext cx="92900" cy="93200"/>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7" name="Google Shape;1877;p46"/>
          <p:cNvSpPr/>
          <p:nvPr/>
        </p:nvSpPr>
        <p:spPr>
          <a:xfrm>
            <a:off x="8153400" y="4733925"/>
            <a:ext cx="1076400" cy="504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8" name="Google Shape;1878;p46"/>
          <p:cNvGrpSpPr/>
          <p:nvPr/>
        </p:nvGrpSpPr>
        <p:grpSpPr>
          <a:xfrm>
            <a:off x="7867720" y="3987216"/>
            <a:ext cx="562869" cy="616895"/>
            <a:chOff x="6072409" y="4521978"/>
            <a:chExt cx="436705" cy="478622"/>
          </a:xfrm>
        </p:grpSpPr>
        <p:sp>
          <p:nvSpPr>
            <p:cNvPr id="1879" name="Google Shape;1879;p46"/>
            <p:cNvSpPr/>
            <p:nvPr/>
          </p:nvSpPr>
          <p:spPr>
            <a:xfrm rot="5400000">
              <a:off x="6433818" y="4521857"/>
              <a:ext cx="75175" cy="75417"/>
            </a:xfrm>
            <a:custGeom>
              <a:avLst/>
              <a:gdLst/>
              <a:ahLst/>
              <a:cxnLst/>
              <a:rect l="l" t="t" r="r" b="b"/>
              <a:pathLst>
                <a:path w="3716" h="3728" extrusionOk="0">
                  <a:moveTo>
                    <a:pt x="1858" y="0"/>
                  </a:moveTo>
                  <a:cubicBezTo>
                    <a:pt x="822" y="0"/>
                    <a:pt x="1" y="834"/>
                    <a:pt x="1" y="1858"/>
                  </a:cubicBezTo>
                  <a:cubicBezTo>
                    <a:pt x="1" y="2894"/>
                    <a:pt x="822" y="3727"/>
                    <a:pt x="1858" y="3727"/>
                  </a:cubicBezTo>
                  <a:cubicBezTo>
                    <a:pt x="2882" y="3727"/>
                    <a:pt x="3715" y="2894"/>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6"/>
            <p:cNvSpPr/>
            <p:nvPr/>
          </p:nvSpPr>
          <p:spPr>
            <a:xfrm rot="5400000">
              <a:off x="6433707" y="4723580"/>
              <a:ext cx="75397" cy="75417"/>
            </a:xfrm>
            <a:custGeom>
              <a:avLst/>
              <a:gdLst/>
              <a:ahLst/>
              <a:cxnLst/>
              <a:rect l="l" t="t" r="r" b="b"/>
              <a:pathLst>
                <a:path w="3727" h="3728" extrusionOk="0">
                  <a:moveTo>
                    <a:pt x="1857" y="0"/>
                  </a:moveTo>
                  <a:cubicBezTo>
                    <a:pt x="833" y="0"/>
                    <a:pt x="0" y="834"/>
                    <a:pt x="0" y="1858"/>
                  </a:cubicBezTo>
                  <a:cubicBezTo>
                    <a:pt x="0" y="2894"/>
                    <a:pt x="833" y="3727"/>
                    <a:pt x="1857" y="3727"/>
                  </a:cubicBezTo>
                  <a:cubicBezTo>
                    <a:pt x="2893" y="3727"/>
                    <a:pt x="3727" y="2894"/>
                    <a:pt x="3727" y="1858"/>
                  </a:cubicBezTo>
                  <a:cubicBezTo>
                    <a:pt x="3727" y="834"/>
                    <a:pt x="2893" y="0"/>
                    <a:pt x="1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6"/>
            <p:cNvSpPr/>
            <p:nvPr/>
          </p:nvSpPr>
          <p:spPr>
            <a:xfrm rot="5400000">
              <a:off x="6433818" y="4925304"/>
              <a:ext cx="75175" cy="75417"/>
            </a:xfrm>
            <a:custGeom>
              <a:avLst/>
              <a:gdLst/>
              <a:ahLst/>
              <a:cxnLst/>
              <a:rect l="l" t="t" r="r" b="b"/>
              <a:pathLst>
                <a:path w="3716" h="3728" extrusionOk="0">
                  <a:moveTo>
                    <a:pt x="1858" y="0"/>
                  </a:moveTo>
                  <a:cubicBezTo>
                    <a:pt x="822" y="0"/>
                    <a:pt x="0" y="834"/>
                    <a:pt x="0" y="1858"/>
                  </a:cubicBezTo>
                  <a:cubicBezTo>
                    <a:pt x="0" y="2894"/>
                    <a:pt x="822" y="3727"/>
                    <a:pt x="1858" y="3727"/>
                  </a:cubicBezTo>
                  <a:cubicBezTo>
                    <a:pt x="2882" y="3727"/>
                    <a:pt x="3715" y="2894"/>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6"/>
            <p:cNvSpPr/>
            <p:nvPr/>
          </p:nvSpPr>
          <p:spPr>
            <a:xfrm rot="5400000">
              <a:off x="6253174" y="4521867"/>
              <a:ext cx="75175" cy="75397"/>
            </a:xfrm>
            <a:custGeom>
              <a:avLst/>
              <a:gdLst/>
              <a:ahLst/>
              <a:cxnLst/>
              <a:rect l="l" t="t" r="r" b="b"/>
              <a:pathLst>
                <a:path w="3716" h="3727" extrusionOk="0">
                  <a:moveTo>
                    <a:pt x="1858" y="0"/>
                  </a:moveTo>
                  <a:cubicBezTo>
                    <a:pt x="822" y="0"/>
                    <a:pt x="1" y="834"/>
                    <a:pt x="1" y="1858"/>
                  </a:cubicBezTo>
                  <a:cubicBezTo>
                    <a:pt x="1" y="2893"/>
                    <a:pt x="822" y="3727"/>
                    <a:pt x="1858" y="3727"/>
                  </a:cubicBezTo>
                  <a:cubicBezTo>
                    <a:pt x="2882" y="3727"/>
                    <a:pt x="3715" y="2893"/>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6"/>
            <p:cNvSpPr/>
            <p:nvPr/>
          </p:nvSpPr>
          <p:spPr>
            <a:xfrm rot="5400000">
              <a:off x="6253063" y="4723591"/>
              <a:ext cx="75397" cy="75397"/>
            </a:xfrm>
            <a:custGeom>
              <a:avLst/>
              <a:gdLst/>
              <a:ahLst/>
              <a:cxnLst/>
              <a:rect l="l" t="t" r="r" b="b"/>
              <a:pathLst>
                <a:path w="3727" h="3727" extrusionOk="0">
                  <a:moveTo>
                    <a:pt x="1857" y="0"/>
                  </a:moveTo>
                  <a:cubicBezTo>
                    <a:pt x="833" y="0"/>
                    <a:pt x="0" y="834"/>
                    <a:pt x="0" y="1858"/>
                  </a:cubicBezTo>
                  <a:cubicBezTo>
                    <a:pt x="0" y="2893"/>
                    <a:pt x="833" y="3727"/>
                    <a:pt x="1857" y="3727"/>
                  </a:cubicBezTo>
                  <a:cubicBezTo>
                    <a:pt x="2893" y="3727"/>
                    <a:pt x="3727" y="2893"/>
                    <a:pt x="3727" y="1858"/>
                  </a:cubicBezTo>
                  <a:cubicBezTo>
                    <a:pt x="3727" y="834"/>
                    <a:pt x="2893" y="0"/>
                    <a:pt x="1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6"/>
            <p:cNvSpPr/>
            <p:nvPr/>
          </p:nvSpPr>
          <p:spPr>
            <a:xfrm rot="5400000">
              <a:off x="6253174" y="4925314"/>
              <a:ext cx="75175" cy="75397"/>
            </a:xfrm>
            <a:custGeom>
              <a:avLst/>
              <a:gdLst/>
              <a:ahLst/>
              <a:cxnLst/>
              <a:rect l="l" t="t" r="r" b="b"/>
              <a:pathLst>
                <a:path w="3716" h="3727" extrusionOk="0">
                  <a:moveTo>
                    <a:pt x="1858" y="0"/>
                  </a:moveTo>
                  <a:cubicBezTo>
                    <a:pt x="822" y="0"/>
                    <a:pt x="0" y="834"/>
                    <a:pt x="0" y="1858"/>
                  </a:cubicBezTo>
                  <a:cubicBezTo>
                    <a:pt x="0" y="2893"/>
                    <a:pt x="822" y="3727"/>
                    <a:pt x="1858" y="3727"/>
                  </a:cubicBezTo>
                  <a:cubicBezTo>
                    <a:pt x="2882" y="3727"/>
                    <a:pt x="3715" y="2893"/>
                    <a:pt x="3715" y="1858"/>
                  </a:cubicBezTo>
                  <a:cubicBezTo>
                    <a:pt x="3715" y="834"/>
                    <a:pt x="2882" y="0"/>
                    <a:pt x="1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6"/>
            <p:cNvSpPr/>
            <p:nvPr/>
          </p:nvSpPr>
          <p:spPr>
            <a:xfrm rot="5400000">
              <a:off x="6072531" y="4521857"/>
              <a:ext cx="75175" cy="75417"/>
            </a:xfrm>
            <a:custGeom>
              <a:avLst/>
              <a:gdLst/>
              <a:ahLst/>
              <a:cxnLst/>
              <a:rect l="l" t="t" r="r" b="b"/>
              <a:pathLst>
                <a:path w="3716" h="3728" extrusionOk="0">
                  <a:moveTo>
                    <a:pt x="1858" y="1"/>
                  </a:moveTo>
                  <a:cubicBezTo>
                    <a:pt x="822" y="1"/>
                    <a:pt x="1" y="834"/>
                    <a:pt x="1" y="1858"/>
                  </a:cubicBezTo>
                  <a:cubicBezTo>
                    <a:pt x="1" y="2894"/>
                    <a:pt x="822" y="3727"/>
                    <a:pt x="1858" y="3727"/>
                  </a:cubicBezTo>
                  <a:cubicBezTo>
                    <a:pt x="2882" y="3727"/>
                    <a:pt x="3715" y="2894"/>
                    <a:pt x="3715" y="1858"/>
                  </a:cubicBezTo>
                  <a:cubicBezTo>
                    <a:pt x="3715" y="834"/>
                    <a:pt x="2882" y="1"/>
                    <a:pt x="18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6"/>
            <p:cNvSpPr/>
            <p:nvPr/>
          </p:nvSpPr>
          <p:spPr>
            <a:xfrm rot="5400000">
              <a:off x="6072419" y="4723580"/>
              <a:ext cx="75397" cy="75417"/>
            </a:xfrm>
            <a:custGeom>
              <a:avLst/>
              <a:gdLst/>
              <a:ahLst/>
              <a:cxnLst/>
              <a:rect l="l" t="t" r="r" b="b"/>
              <a:pathLst>
                <a:path w="3727" h="3728" extrusionOk="0">
                  <a:moveTo>
                    <a:pt x="1857" y="1"/>
                  </a:moveTo>
                  <a:cubicBezTo>
                    <a:pt x="833" y="1"/>
                    <a:pt x="0" y="834"/>
                    <a:pt x="0" y="1858"/>
                  </a:cubicBezTo>
                  <a:cubicBezTo>
                    <a:pt x="0" y="2894"/>
                    <a:pt x="833" y="3727"/>
                    <a:pt x="1857" y="3727"/>
                  </a:cubicBezTo>
                  <a:cubicBezTo>
                    <a:pt x="2893" y="3727"/>
                    <a:pt x="3727" y="2894"/>
                    <a:pt x="3727" y="1858"/>
                  </a:cubicBezTo>
                  <a:cubicBezTo>
                    <a:pt x="3727" y="834"/>
                    <a:pt x="2893" y="1"/>
                    <a:pt x="1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6"/>
            <p:cNvSpPr/>
            <p:nvPr/>
          </p:nvSpPr>
          <p:spPr>
            <a:xfrm rot="5400000">
              <a:off x="6072531" y="4925304"/>
              <a:ext cx="75175" cy="75417"/>
            </a:xfrm>
            <a:custGeom>
              <a:avLst/>
              <a:gdLst/>
              <a:ahLst/>
              <a:cxnLst/>
              <a:rect l="l" t="t" r="r" b="b"/>
              <a:pathLst>
                <a:path w="3716" h="3728" extrusionOk="0">
                  <a:moveTo>
                    <a:pt x="1858" y="1"/>
                  </a:moveTo>
                  <a:cubicBezTo>
                    <a:pt x="822" y="1"/>
                    <a:pt x="0" y="834"/>
                    <a:pt x="0" y="1858"/>
                  </a:cubicBezTo>
                  <a:cubicBezTo>
                    <a:pt x="0" y="2894"/>
                    <a:pt x="822" y="3727"/>
                    <a:pt x="1858" y="3727"/>
                  </a:cubicBezTo>
                  <a:cubicBezTo>
                    <a:pt x="2882" y="3727"/>
                    <a:pt x="3715" y="2894"/>
                    <a:pt x="3715" y="1858"/>
                  </a:cubicBezTo>
                  <a:cubicBezTo>
                    <a:pt x="3715" y="834"/>
                    <a:pt x="2882" y="1"/>
                    <a:pt x="18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p43"/>
          <p:cNvSpPr txBox="1">
            <a:spLocks noGrp="1"/>
          </p:cNvSpPr>
          <p:nvPr>
            <p:ph type="body" idx="1"/>
          </p:nvPr>
        </p:nvSpPr>
        <p:spPr>
          <a:xfrm>
            <a:off x="713100" y="1888468"/>
            <a:ext cx="7717800" cy="2244620"/>
          </a:xfrm>
          <a:prstGeom prst="rect">
            <a:avLst/>
          </a:prstGeom>
        </p:spPr>
        <p:txBody>
          <a:bodyPr spcFirstLastPara="1" wrap="square" lIns="91425" tIns="91425" rIns="91425" bIns="91425" anchor="t" anchorCtr="0">
            <a:noAutofit/>
          </a:bodyPr>
          <a:lstStyle/>
          <a:p>
            <a:pPr marL="0" marR="0" algn="just">
              <a:lnSpc>
                <a:spcPct val="150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nefericire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stresul</a:t>
            </a:r>
            <a:r>
              <a:rPr lang="en-US" sz="1800" dirty="0">
                <a:effectLst/>
                <a:latin typeface="Calibri" panose="020F0502020204030204" pitchFamily="34" charset="0"/>
                <a:ea typeface="Calibri" panose="020F0502020204030204" pitchFamily="34" charset="0"/>
                <a:cs typeface="Times New Roman" panose="02020603050405020304" pitchFamily="18" charset="0"/>
              </a:rPr>
              <a:t> la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serviciu</a:t>
            </a:r>
            <a:r>
              <a:rPr lang="en-US" sz="1800" dirty="0">
                <a:effectLst/>
                <a:latin typeface="Calibri" panose="020F0502020204030204" pitchFamily="34" charset="0"/>
                <a:ea typeface="Calibri" panose="020F0502020204030204" pitchFamily="34" charset="0"/>
                <a:cs typeface="Times New Roman" panose="02020603050405020304" pitchFamily="18" charset="0"/>
              </a:rPr>
              <a:t> are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consecințe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semnificative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asupra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sănătății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variază</a:t>
            </a:r>
            <a:r>
              <a:rPr lang="en-US" sz="1800" dirty="0">
                <a:effectLst/>
                <a:latin typeface="Calibri" panose="020F0502020204030204" pitchFamily="34" charset="0"/>
                <a:ea typeface="Calibri" panose="020F0502020204030204" pitchFamily="34" charset="0"/>
                <a:cs typeface="Times New Roman" panose="02020603050405020304" pitchFamily="18" charset="0"/>
              </a:rPr>
              <a:t> de la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consecințe</a:t>
            </a:r>
            <a:r>
              <a:rPr lang="en-US" sz="1800" dirty="0">
                <a:effectLst/>
                <a:latin typeface="Calibri" panose="020F0502020204030204" pitchFamily="34" charset="0"/>
                <a:ea typeface="Calibri" panose="020F0502020204030204" pitchFamily="34" charset="0"/>
                <a:cs typeface="Times New Roman" panose="02020603050405020304" pitchFamily="18" charset="0"/>
              </a:rPr>
              <a:t> din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sfera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benignă</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răceli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și</a:t>
            </a:r>
            <a:r>
              <a:rPr lang="en-US" sz="1800" dirty="0">
                <a:effectLst/>
                <a:latin typeface="Calibri" panose="020F0502020204030204" pitchFamily="34" charset="0"/>
                <a:ea typeface="Calibri" panose="020F0502020204030204" pitchFamily="34" charset="0"/>
                <a:cs typeface="Times New Roman" panose="02020603050405020304" pitchFamily="18" charset="0"/>
              </a:rPr>
              <a:t> gripe,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către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consecințe</a:t>
            </a:r>
            <a:r>
              <a:rPr lang="en-US" sz="1800" dirty="0">
                <a:effectLst/>
                <a:latin typeface="Calibri" panose="020F0502020204030204" pitchFamily="34" charset="0"/>
                <a:ea typeface="Calibri" panose="020F0502020204030204" pitchFamily="34" charset="0"/>
                <a:cs typeface="Times New Roman" panose="02020603050405020304" pitchFamily="18" charset="0"/>
              </a:rPr>
              <a:t> severe, cum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ar</a:t>
            </a:r>
            <a:r>
              <a:rPr lang="en-US" sz="1800" dirty="0">
                <a:effectLst/>
                <a:latin typeface="Calibri" panose="020F0502020204030204" pitchFamily="34" charset="0"/>
                <a:ea typeface="Calibri" panose="020F0502020204030204" pitchFamily="34" charset="0"/>
                <a:cs typeface="Times New Roman" panose="02020603050405020304" pitchFamily="18" charset="0"/>
              </a:rPr>
              <a:t> fi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boli</a:t>
            </a:r>
            <a:r>
              <a:rPr lang="en-US" sz="1800" dirty="0">
                <a:effectLst/>
                <a:latin typeface="Calibri" panose="020F0502020204030204" pitchFamily="34" charset="0"/>
                <a:ea typeface="Calibri" panose="020F0502020204030204" pitchFamily="34" charset="0"/>
                <a:cs typeface="Times New Roman" panose="02020603050405020304" pitchFamily="18" charset="0"/>
              </a:rPr>
              <a:t> de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inimă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ori</a:t>
            </a:r>
            <a:r>
              <a:rPr lang="en-US" sz="1800" dirty="0">
                <a:effectLst/>
                <a:latin typeface="Calibri" panose="020F0502020204030204" pitchFamily="34" charset="0"/>
                <a:ea typeface="Calibri" panose="020F0502020204030204" pitchFamily="34" charset="0"/>
                <a:cs typeface="Times New Roman" panose="02020603050405020304" pitchFamily="18" charset="0"/>
              </a:rPr>
              <a:t> legate de metabolism.</a:t>
            </a:r>
            <a:r>
              <a:rPr lang="ro-RO"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Efectele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stresului</a:t>
            </a:r>
            <a:r>
              <a:rPr lang="en-US" sz="1800" dirty="0">
                <a:effectLst/>
                <a:latin typeface="Calibri" panose="020F0502020204030204" pitchFamily="34" charset="0"/>
                <a:ea typeface="Calibri" panose="020F0502020204030204" pitchFamily="34" charset="0"/>
                <a:cs typeface="Times New Roman" panose="02020603050405020304" pitchFamily="18" charset="0"/>
              </a:rPr>
              <a:t> de la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muncă</a:t>
            </a:r>
            <a:r>
              <a:rPr lang="en-US" sz="1800" dirty="0">
                <a:effectLst/>
                <a:latin typeface="Calibri" panose="020F0502020204030204" pitchFamily="34" charset="0"/>
                <a:ea typeface="Calibri" panose="020F0502020204030204" pitchFamily="34" charset="0"/>
                <a:cs typeface="Times New Roman" panose="02020603050405020304" pitchFamily="18" charset="0"/>
              </a:rPr>
              <a:t> 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poate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răsfrânge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atât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asupra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individului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cât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și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asupra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organizației</a:t>
            </a:r>
            <a:r>
              <a:rPr lang="en-US" sz="1800" dirty="0">
                <a:effectLst/>
                <a:latin typeface="Calibri" panose="020F0502020204030204" pitchFamily="34" charset="0"/>
                <a:ea typeface="Calibri" panose="020F0502020204030204" pitchFamily="34" charset="0"/>
                <a:cs typeface="Times New Roman" panose="02020603050405020304" pitchFamily="18" charset="0"/>
              </a:rPr>
              <a:t>,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companiei</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lvl="0" indent="0" algn="l" rtl="0">
              <a:spcBef>
                <a:spcPts val="600"/>
              </a:spcBef>
              <a:spcAft>
                <a:spcPts val="0"/>
              </a:spcAft>
              <a:buNone/>
            </a:pPr>
            <a:endParaRPr dirty="0">
              <a:solidFill>
                <a:schemeClr val="accent6"/>
              </a:solidFill>
            </a:endParaRPr>
          </a:p>
        </p:txBody>
      </p:sp>
      <p:sp>
        <p:nvSpPr>
          <p:cNvPr id="1714" name="Google Shape;1714;p43"/>
          <p:cNvSpPr txBox="1">
            <a:spLocks noGrp="1"/>
          </p:cNvSpPr>
          <p:nvPr>
            <p:ph type="title"/>
          </p:nvPr>
        </p:nvSpPr>
        <p:spPr>
          <a:xfrm>
            <a:off x="591180" y="84415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dirty="0"/>
              <a:t>EFECTELE STRESULUI LA LOCUL DE MUNCĂ</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theme/theme1.xml><?xml version="1.0" encoding="utf-8"?>
<a:theme xmlns:a="http://schemas.openxmlformats.org/drawingml/2006/main" name="Stress Awareness Month by Slidesgo">
  <a:themeElements>
    <a:clrScheme name="Simple Light">
      <a:dk1>
        <a:srgbClr val="033242"/>
      </a:dk1>
      <a:lt1>
        <a:srgbClr val="FFFFFF"/>
      </a:lt1>
      <a:dk2>
        <a:srgbClr val="949494"/>
      </a:dk2>
      <a:lt2>
        <a:srgbClr val="D6D6D6"/>
      </a:lt2>
      <a:accent1>
        <a:srgbClr val="126B85"/>
      </a:accent1>
      <a:accent2>
        <a:srgbClr val="033242"/>
      </a:accent2>
      <a:accent3>
        <a:srgbClr val="F3D652"/>
      </a:accent3>
      <a:accent4>
        <a:srgbClr val="F9FEFF"/>
      </a:accent4>
      <a:accent5>
        <a:srgbClr val="033242"/>
      </a:accent5>
      <a:accent6>
        <a:srgbClr val="000000"/>
      </a:accent6>
      <a:hlink>
        <a:srgbClr val="0332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563</Words>
  <Application>Microsoft Office PowerPoint</Application>
  <PresentationFormat>On-screen Show (16:9)</PresentationFormat>
  <Paragraphs>54</Paragraphs>
  <Slides>13</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Open Sans ExtraBold</vt:lpstr>
      <vt:lpstr>Proxima Nova Semibold</vt:lpstr>
      <vt:lpstr>Calibri</vt:lpstr>
      <vt:lpstr>Open Sans</vt:lpstr>
      <vt:lpstr>Proxima Nova</vt:lpstr>
      <vt:lpstr>Karla</vt:lpstr>
      <vt:lpstr>Arial</vt:lpstr>
      <vt:lpstr>Times New Roman</vt:lpstr>
      <vt:lpstr>Stress Awareness Month by Slidesgo</vt:lpstr>
      <vt:lpstr>Slidesgo Final Pages</vt:lpstr>
      <vt:lpstr>STRESUL LA LOCUL DE MUNCĂ</vt:lpstr>
      <vt:lpstr>Generalități despre stres</vt:lpstr>
      <vt:lpstr>TIPURI DE STRES</vt:lpstr>
      <vt:lpstr>CAUZELE STRESULUI</vt:lpstr>
      <vt:lpstr>Cauzele exacte ce pot crea stări de stress</vt:lpstr>
      <vt:lpstr>SIMPTOME</vt:lpstr>
      <vt:lpstr>SIMPTOME ALE STRESULUI </vt:lpstr>
      <vt:lpstr>EFECTELE STRESULUI</vt:lpstr>
      <vt:lpstr>EFECTELE STRESULUI LA LOCUL DE MUNCĂ</vt:lpstr>
      <vt:lpstr>EFECTELE STRESULUI LA SERVICIU ASUPRA INDIVIDULUI</vt:lpstr>
      <vt:lpstr>EFECTELE STRESULUI INDIVIDUAL ASUPRA COMPANIEI</vt:lpstr>
      <vt:lpstr>MĂSURI ASUPRA STRESULUI</vt:lpstr>
      <vt:lpstr>Vă mulțumim!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STRESUL LA LOCUL DE MUNCĂ</dc:title>
  <dc:creator>Catalin</dc:creator>
  <cp:lastModifiedBy>Catalin Popa</cp:lastModifiedBy>
  <cp:revision>36</cp:revision>
  <dcterms:modified xsi:type="dcterms:W3CDTF">2023-11-20T12:54:05Z</dcterms:modified>
</cp:coreProperties>
</file>